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4_F7838853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91" r:id="rId6"/>
    <p:sldId id="258" r:id="rId7"/>
    <p:sldId id="264" r:id="rId8"/>
    <p:sldId id="271" r:id="rId9"/>
    <p:sldId id="266" r:id="rId10"/>
    <p:sldId id="278" r:id="rId11"/>
    <p:sldId id="282" r:id="rId12"/>
    <p:sldId id="286" r:id="rId13"/>
    <p:sldId id="269" r:id="rId14"/>
    <p:sldId id="273" r:id="rId15"/>
    <p:sldId id="287" r:id="rId16"/>
    <p:sldId id="292" r:id="rId17"/>
    <p:sldId id="293" r:id="rId18"/>
    <p:sldId id="294" r:id="rId19"/>
    <p:sldId id="295" r:id="rId20"/>
    <p:sldId id="284" r:id="rId21"/>
    <p:sldId id="261" r:id="rId22"/>
    <p:sldId id="262" r:id="rId23"/>
    <p:sldId id="281" r:id="rId24"/>
    <p:sldId id="288" r:id="rId25"/>
    <p:sldId id="267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1D53A3-25AF-00B2-F388-284471C1C1D4}" name="Shakeel Kader" initials="SK" userId="ae0f3ed64bff9f8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omments/modernComment_104_F78388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1A341B-DD55-4789-8886-3C01602803C8}" authorId="{431D53A3-25AF-00B2-F388-284471C1C1D4}" created="2024-07-15T16:41:37.3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52592467" sldId="260"/>
      <ac:spMk id="2" creationId="{00000000-0000-0000-0000-000000000000}"/>
      <ac:txMk cp="15" len="18">
        <ac:context len="34" hash="1293287109"/>
      </ac:txMk>
    </ac:txMkLst>
    <p188:pos x="6936894" y="587174"/>
    <p188:txBody>
      <a:bodyPr/>
      <a:lstStyle/>
      <a:p>
        <a:r>
          <a:rPr lang="en-ZA"/>
          <a:t>Insert reference for this case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DF538-C988-4FAA-BA8D-13DE839BB44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CC9E81-EAB0-4E25-B251-EC060842D7E2}">
      <dgm:prSet/>
      <dgm:spPr/>
      <dgm:t>
        <a:bodyPr/>
        <a:lstStyle/>
        <a:p>
          <a:pPr rtl="0"/>
          <a:r>
            <a:rPr lang="en-US" smtClean="0"/>
            <a:t>Case presentation </a:t>
          </a:r>
          <a:endParaRPr lang="en-US"/>
        </a:p>
      </dgm:t>
    </dgm:pt>
    <dgm:pt modelId="{59ACE497-647A-4838-B59C-245C349F750C}" type="parTrans" cxnId="{8E20C9B7-8CBA-4425-9059-CA326379141B}">
      <dgm:prSet/>
      <dgm:spPr/>
      <dgm:t>
        <a:bodyPr/>
        <a:lstStyle/>
        <a:p>
          <a:endParaRPr lang="en-US"/>
        </a:p>
      </dgm:t>
    </dgm:pt>
    <dgm:pt modelId="{13B4AE80-6703-4093-9C1A-7A053460686B}" type="sibTrans" cxnId="{8E20C9B7-8CBA-4425-9059-CA326379141B}">
      <dgm:prSet/>
      <dgm:spPr/>
      <dgm:t>
        <a:bodyPr/>
        <a:lstStyle/>
        <a:p>
          <a:endParaRPr lang="en-US"/>
        </a:p>
      </dgm:t>
    </dgm:pt>
    <dgm:pt modelId="{0DFABFD4-9DC8-487C-A7BA-57B2E911F339}">
      <dgm:prSet/>
      <dgm:spPr/>
      <dgm:t>
        <a:bodyPr/>
        <a:lstStyle/>
        <a:p>
          <a:pPr rtl="0"/>
          <a:r>
            <a:rPr lang="en-US" smtClean="0"/>
            <a:t>Introduction</a:t>
          </a:r>
          <a:endParaRPr lang="en-US"/>
        </a:p>
      </dgm:t>
    </dgm:pt>
    <dgm:pt modelId="{019B86B5-FDA9-4A3F-8B60-7EC992AC0E7E}" type="parTrans" cxnId="{C7F23E8B-B366-44DC-876E-194D81815B69}">
      <dgm:prSet/>
      <dgm:spPr/>
      <dgm:t>
        <a:bodyPr/>
        <a:lstStyle/>
        <a:p>
          <a:endParaRPr lang="en-US"/>
        </a:p>
      </dgm:t>
    </dgm:pt>
    <dgm:pt modelId="{DB350E82-C0C8-4D1F-9CAF-C1CE87D28881}" type="sibTrans" cxnId="{C7F23E8B-B366-44DC-876E-194D81815B69}">
      <dgm:prSet/>
      <dgm:spPr/>
      <dgm:t>
        <a:bodyPr/>
        <a:lstStyle/>
        <a:p>
          <a:endParaRPr lang="en-US"/>
        </a:p>
      </dgm:t>
    </dgm:pt>
    <dgm:pt modelId="{34214A8A-0C88-4951-86CE-0D98EA1B7F6C}">
      <dgm:prSet/>
      <dgm:spPr/>
      <dgm:t>
        <a:bodyPr/>
        <a:lstStyle/>
        <a:p>
          <a:pPr rtl="0"/>
          <a:r>
            <a:rPr lang="en-US" smtClean="0"/>
            <a:t>Clinical presentation </a:t>
          </a:r>
          <a:endParaRPr lang="en-US"/>
        </a:p>
      </dgm:t>
    </dgm:pt>
    <dgm:pt modelId="{554ADAA5-B2A1-44EE-BABA-7A8D38EA19A5}" type="parTrans" cxnId="{2A096808-EEA5-4339-A29D-07DCE17B5A6B}">
      <dgm:prSet/>
      <dgm:spPr/>
      <dgm:t>
        <a:bodyPr/>
        <a:lstStyle/>
        <a:p>
          <a:endParaRPr lang="en-US"/>
        </a:p>
      </dgm:t>
    </dgm:pt>
    <dgm:pt modelId="{756804D0-1378-4326-9838-10F9CD91E2CC}" type="sibTrans" cxnId="{2A096808-EEA5-4339-A29D-07DCE17B5A6B}">
      <dgm:prSet/>
      <dgm:spPr/>
      <dgm:t>
        <a:bodyPr/>
        <a:lstStyle/>
        <a:p>
          <a:endParaRPr lang="en-US"/>
        </a:p>
      </dgm:t>
    </dgm:pt>
    <dgm:pt modelId="{8CD1081D-3CA0-4C88-9D41-2026AE25939F}">
      <dgm:prSet/>
      <dgm:spPr/>
      <dgm:t>
        <a:bodyPr/>
        <a:lstStyle/>
        <a:p>
          <a:pPr rtl="0"/>
          <a:r>
            <a:rPr lang="en-US" smtClean="0"/>
            <a:t>Diagnosis </a:t>
          </a:r>
          <a:endParaRPr lang="en-US"/>
        </a:p>
      </dgm:t>
    </dgm:pt>
    <dgm:pt modelId="{EF940AF4-943E-4B03-9009-D5DBF61E1F9C}" type="parTrans" cxnId="{D3DACA27-5D70-407A-88BE-DFA6EDD7291C}">
      <dgm:prSet/>
      <dgm:spPr/>
      <dgm:t>
        <a:bodyPr/>
        <a:lstStyle/>
        <a:p>
          <a:endParaRPr lang="en-US"/>
        </a:p>
      </dgm:t>
    </dgm:pt>
    <dgm:pt modelId="{850CD439-AB47-4333-8C9B-F63407DC59E6}" type="sibTrans" cxnId="{D3DACA27-5D70-407A-88BE-DFA6EDD7291C}">
      <dgm:prSet/>
      <dgm:spPr/>
      <dgm:t>
        <a:bodyPr/>
        <a:lstStyle/>
        <a:p>
          <a:endParaRPr lang="en-US"/>
        </a:p>
      </dgm:t>
    </dgm:pt>
    <dgm:pt modelId="{0A1FAB84-70AE-4467-90B1-20AA908DEA6A}">
      <dgm:prSet/>
      <dgm:spPr/>
      <dgm:t>
        <a:bodyPr/>
        <a:lstStyle/>
        <a:p>
          <a:pPr rtl="0"/>
          <a:r>
            <a:rPr lang="en-US" smtClean="0"/>
            <a:t>Management</a:t>
          </a:r>
          <a:endParaRPr lang="en-US"/>
        </a:p>
      </dgm:t>
    </dgm:pt>
    <dgm:pt modelId="{5036C319-081F-4DE4-9FEF-ED2FD58ED6AB}" type="parTrans" cxnId="{40B1DB91-A4DE-46E7-A642-3E75C51B060E}">
      <dgm:prSet/>
      <dgm:spPr/>
      <dgm:t>
        <a:bodyPr/>
        <a:lstStyle/>
        <a:p>
          <a:endParaRPr lang="en-US"/>
        </a:p>
      </dgm:t>
    </dgm:pt>
    <dgm:pt modelId="{97556ADA-C974-4678-91E9-71AE160F08FF}" type="sibTrans" cxnId="{40B1DB91-A4DE-46E7-A642-3E75C51B060E}">
      <dgm:prSet/>
      <dgm:spPr/>
      <dgm:t>
        <a:bodyPr/>
        <a:lstStyle/>
        <a:p>
          <a:endParaRPr lang="en-US"/>
        </a:p>
      </dgm:t>
    </dgm:pt>
    <dgm:pt modelId="{6185EB7D-C11D-4C5F-B6E8-42EA655EA339}" type="pres">
      <dgm:prSet presAssocID="{FACDF538-C988-4FAA-BA8D-13DE839BB4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5D213-5B74-4F16-A59F-651603789F3D}" type="pres">
      <dgm:prSet presAssocID="{A9CC9E81-EAB0-4E25-B251-EC060842D7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D3DC7-29D0-4732-ADE2-B4E82B4F2B1E}" type="pres">
      <dgm:prSet presAssocID="{13B4AE80-6703-4093-9C1A-7A053460686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0C42E3-2A0F-4E51-93E7-C157C0D96FD5}" type="pres">
      <dgm:prSet presAssocID="{13B4AE80-6703-4093-9C1A-7A053460686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77185F-F778-4FB9-83A3-E47E611DF77A}" type="pres">
      <dgm:prSet presAssocID="{0DFABFD4-9DC8-487C-A7BA-57B2E911F3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2E878-CC46-47A0-9105-CD4DEA0897FE}" type="pres">
      <dgm:prSet presAssocID="{DB350E82-C0C8-4D1F-9CAF-C1CE87D2888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FAD6DAD-6EAA-4D35-98BE-F6D9D37666C9}" type="pres">
      <dgm:prSet presAssocID="{DB350E82-C0C8-4D1F-9CAF-C1CE87D2888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690503C-0465-42E5-AAD6-B3FD2EB79833}" type="pres">
      <dgm:prSet presAssocID="{34214A8A-0C88-4951-86CE-0D98EA1B7F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2DEFE-0C38-42D9-96F7-BD04B1266D12}" type="pres">
      <dgm:prSet presAssocID="{756804D0-1378-4326-9838-10F9CD91E2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01887C6-C1E8-43A3-8DAF-ECFCB398BE86}" type="pres">
      <dgm:prSet presAssocID="{756804D0-1378-4326-9838-10F9CD91E2C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DE06D0A-235E-4902-873E-27A5FF97EA5E}" type="pres">
      <dgm:prSet presAssocID="{8CD1081D-3CA0-4C88-9D41-2026AE2593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F5944-608B-47E8-9F6D-24BC8C90D0D4}" type="pres">
      <dgm:prSet presAssocID="{850CD439-AB47-4333-8C9B-F63407DC59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A769B5E-E9AE-4C7F-B88D-808DF0E3B9A6}" type="pres">
      <dgm:prSet presAssocID="{850CD439-AB47-4333-8C9B-F63407DC59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174F929-73CF-4F5D-BF22-710CE3AA8D3A}" type="pres">
      <dgm:prSet presAssocID="{0A1FAB84-70AE-4467-90B1-20AA908DEA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A7019-F069-4CB6-A558-FF5A664A61FB}" type="presOf" srcId="{0DFABFD4-9DC8-487C-A7BA-57B2E911F339}" destId="{1077185F-F778-4FB9-83A3-E47E611DF77A}" srcOrd="0" destOrd="0" presId="urn:microsoft.com/office/officeart/2005/8/layout/process1"/>
    <dgm:cxn modelId="{FC56C22E-9C6E-4C8B-ACE2-362D768ACD1E}" type="presOf" srcId="{DB350E82-C0C8-4D1F-9CAF-C1CE87D28881}" destId="{BE42E878-CC46-47A0-9105-CD4DEA0897FE}" srcOrd="0" destOrd="0" presId="urn:microsoft.com/office/officeart/2005/8/layout/process1"/>
    <dgm:cxn modelId="{C55624C2-9489-457F-9E62-8614FCBD5284}" type="presOf" srcId="{13B4AE80-6703-4093-9C1A-7A053460686B}" destId="{260D3DC7-29D0-4732-ADE2-B4E82B4F2B1E}" srcOrd="0" destOrd="0" presId="urn:microsoft.com/office/officeart/2005/8/layout/process1"/>
    <dgm:cxn modelId="{46BA251F-3756-4455-A5AC-A4498736A98B}" type="presOf" srcId="{DB350E82-C0C8-4D1F-9CAF-C1CE87D28881}" destId="{AFAD6DAD-6EAA-4D35-98BE-F6D9D37666C9}" srcOrd="1" destOrd="0" presId="urn:microsoft.com/office/officeart/2005/8/layout/process1"/>
    <dgm:cxn modelId="{133C9487-6D07-45BD-91E8-2110FE10D5AF}" type="presOf" srcId="{13B4AE80-6703-4093-9C1A-7A053460686B}" destId="{000C42E3-2A0F-4E51-93E7-C157C0D96FD5}" srcOrd="1" destOrd="0" presId="urn:microsoft.com/office/officeart/2005/8/layout/process1"/>
    <dgm:cxn modelId="{F675ED36-C492-45C0-A7B0-DC6F277AF9F8}" type="presOf" srcId="{8CD1081D-3CA0-4C88-9D41-2026AE25939F}" destId="{7DE06D0A-235E-4902-873E-27A5FF97EA5E}" srcOrd="0" destOrd="0" presId="urn:microsoft.com/office/officeart/2005/8/layout/process1"/>
    <dgm:cxn modelId="{2A096808-EEA5-4339-A29D-07DCE17B5A6B}" srcId="{FACDF538-C988-4FAA-BA8D-13DE839BB44B}" destId="{34214A8A-0C88-4951-86CE-0D98EA1B7F6C}" srcOrd="2" destOrd="0" parTransId="{554ADAA5-B2A1-44EE-BABA-7A8D38EA19A5}" sibTransId="{756804D0-1378-4326-9838-10F9CD91E2CC}"/>
    <dgm:cxn modelId="{23D4EC88-56F7-46D5-94E1-88D80DEA72CA}" type="presOf" srcId="{A9CC9E81-EAB0-4E25-B251-EC060842D7E2}" destId="{F4F5D213-5B74-4F16-A59F-651603789F3D}" srcOrd="0" destOrd="0" presId="urn:microsoft.com/office/officeart/2005/8/layout/process1"/>
    <dgm:cxn modelId="{8E20C9B7-8CBA-4425-9059-CA326379141B}" srcId="{FACDF538-C988-4FAA-BA8D-13DE839BB44B}" destId="{A9CC9E81-EAB0-4E25-B251-EC060842D7E2}" srcOrd="0" destOrd="0" parTransId="{59ACE497-647A-4838-B59C-245C349F750C}" sibTransId="{13B4AE80-6703-4093-9C1A-7A053460686B}"/>
    <dgm:cxn modelId="{BEE5A50B-899E-42F5-AFC0-86A123F21A5C}" type="presOf" srcId="{756804D0-1378-4326-9838-10F9CD91E2CC}" destId="{501887C6-C1E8-43A3-8DAF-ECFCB398BE86}" srcOrd="1" destOrd="0" presId="urn:microsoft.com/office/officeart/2005/8/layout/process1"/>
    <dgm:cxn modelId="{D3DACA27-5D70-407A-88BE-DFA6EDD7291C}" srcId="{FACDF538-C988-4FAA-BA8D-13DE839BB44B}" destId="{8CD1081D-3CA0-4C88-9D41-2026AE25939F}" srcOrd="3" destOrd="0" parTransId="{EF940AF4-943E-4B03-9009-D5DBF61E1F9C}" sibTransId="{850CD439-AB47-4333-8C9B-F63407DC59E6}"/>
    <dgm:cxn modelId="{3EFF6DEB-6730-4963-8AD7-5BC82AE98BD9}" type="presOf" srcId="{0A1FAB84-70AE-4467-90B1-20AA908DEA6A}" destId="{E174F929-73CF-4F5D-BF22-710CE3AA8D3A}" srcOrd="0" destOrd="0" presId="urn:microsoft.com/office/officeart/2005/8/layout/process1"/>
    <dgm:cxn modelId="{0DA50425-9589-4268-89E6-C5D94D8DE11E}" type="presOf" srcId="{756804D0-1378-4326-9838-10F9CD91E2CC}" destId="{ACC2DEFE-0C38-42D9-96F7-BD04B1266D12}" srcOrd="0" destOrd="0" presId="urn:microsoft.com/office/officeart/2005/8/layout/process1"/>
    <dgm:cxn modelId="{40B1DB91-A4DE-46E7-A642-3E75C51B060E}" srcId="{FACDF538-C988-4FAA-BA8D-13DE839BB44B}" destId="{0A1FAB84-70AE-4467-90B1-20AA908DEA6A}" srcOrd="4" destOrd="0" parTransId="{5036C319-081F-4DE4-9FEF-ED2FD58ED6AB}" sibTransId="{97556ADA-C974-4678-91E9-71AE160F08FF}"/>
    <dgm:cxn modelId="{EB09E8C1-FAAA-4D1D-B5AA-3F1B1F61469E}" type="presOf" srcId="{FACDF538-C988-4FAA-BA8D-13DE839BB44B}" destId="{6185EB7D-C11D-4C5F-B6E8-42EA655EA339}" srcOrd="0" destOrd="0" presId="urn:microsoft.com/office/officeart/2005/8/layout/process1"/>
    <dgm:cxn modelId="{8C43FDE8-D077-413D-BCE2-90307726234F}" type="presOf" srcId="{850CD439-AB47-4333-8C9B-F63407DC59E6}" destId="{115F5944-608B-47E8-9F6D-24BC8C90D0D4}" srcOrd="0" destOrd="0" presId="urn:microsoft.com/office/officeart/2005/8/layout/process1"/>
    <dgm:cxn modelId="{C7F23E8B-B366-44DC-876E-194D81815B69}" srcId="{FACDF538-C988-4FAA-BA8D-13DE839BB44B}" destId="{0DFABFD4-9DC8-487C-A7BA-57B2E911F339}" srcOrd="1" destOrd="0" parTransId="{019B86B5-FDA9-4A3F-8B60-7EC992AC0E7E}" sibTransId="{DB350E82-C0C8-4D1F-9CAF-C1CE87D28881}"/>
    <dgm:cxn modelId="{7AECCC05-F64B-4A76-A940-B02DB84F1308}" type="presOf" srcId="{34214A8A-0C88-4951-86CE-0D98EA1B7F6C}" destId="{C690503C-0465-42E5-AAD6-B3FD2EB79833}" srcOrd="0" destOrd="0" presId="urn:microsoft.com/office/officeart/2005/8/layout/process1"/>
    <dgm:cxn modelId="{A80B5402-9E1F-40A3-89DD-77071F8A890E}" type="presOf" srcId="{850CD439-AB47-4333-8C9B-F63407DC59E6}" destId="{2A769B5E-E9AE-4C7F-B88D-808DF0E3B9A6}" srcOrd="1" destOrd="0" presId="urn:microsoft.com/office/officeart/2005/8/layout/process1"/>
    <dgm:cxn modelId="{AE602117-3384-4CF4-9A6F-63193E370BED}" type="presParOf" srcId="{6185EB7D-C11D-4C5F-B6E8-42EA655EA339}" destId="{F4F5D213-5B74-4F16-A59F-651603789F3D}" srcOrd="0" destOrd="0" presId="urn:microsoft.com/office/officeart/2005/8/layout/process1"/>
    <dgm:cxn modelId="{9B52FF32-7612-419A-AE92-87C5E61E9C44}" type="presParOf" srcId="{6185EB7D-C11D-4C5F-B6E8-42EA655EA339}" destId="{260D3DC7-29D0-4732-ADE2-B4E82B4F2B1E}" srcOrd="1" destOrd="0" presId="urn:microsoft.com/office/officeart/2005/8/layout/process1"/>
    <dgm:cxn modelId="{A996CF85-A66B-4A03-84B3-5F20AD22DA3B}" type="presParOf" srcId="{260D3DC7-29D0-4732-ADE2-B4E82B4F2B1E}" destId="{000C42E3-2A0F-4E51-93E7-C157C0D96FD5}" srcOrd="0" destOrd="0" presId="urn:microsoft.com/office/officeart/2005/8/layout/process1"/>
    <dgm:cxn modelId="{E6DB0903-5E8B-4427-999D-BCEAA1F02816}" type="presParOf" srcId="{6185EB7D-C11D-4C5F-B6E8-42EA655EA339}" destId="{1077185F-F778-4FB9-83A3-E47E611DF77A}" srcOrd="2" destOrd="0" presId="urn:microsoft.com/office/officeart/2005/8/layout/process1"/>
    <dgm:cxn modelId="{0237047A-7787-43AD-A0BB-346345521678}" type="presParOf" srcId="{6185EB7D-C11D-4C5F-B6E8-42EA655EA339}" destId="{BE42E878-CC46-47A0-9105-CD4DEA0897FE}" srcOrd="3" destOrd="0" presId="urn:microsoft.com/office/officeart/2005/8/layout/process1"/>
    <dgm:cxn modelId="{845A53EA-40AA-47D4-821D-EE74AD9B2FAB}" type="presParOf" srcId="{BE42E878-CC46-47A0-9105-CD4DEA0897FE}" destId="{AFAD6DAD-6EAA-4D35-98BE-F6D9D37666C9}" srcOrd="0" destOrd="0" presId="urn:microsoft.com/office/officeart/2005/8/layout/process1"/>
    <dgm:cxn modelId="{C5FC3098-1D63-40BB-8C9E-3CB649AEBC36}" type="presParOf" srcId="{6185EB7D-C11D-4C5F-B6E8-42EA655EA339}" destId="{C690503C-0465-42E5-AAD6-B3FD2EB79833}" srcOrd="4" destOrd="0" presId="urn:microsoft.com/office/officeart/2005/8/layout/process1"/>
    <dgm:cxn modelId="{9C3E0032-BD3C-4CEC-AFD9-E3EA87C86923}" type="presParOf" srcId="{6185EB7D-C11D-4C5F-B6E8-42EA655EA339}" destId="{ACC2DEFE-0C38-42D9-96F7-BD04B1266D12}" srcOrd="5" destOrd="0" presId="urn:microsoft.com/office/officeart/2005/8/layout/process1"/>
    <dgm:cxn modelId="{B368EC0C-FC10-4464-B686-E8D1050D5A18}" type="presParOf" srcId="{ACC2DEFE-0C38-42D9-96F7-BD04B1266D12}" destId="{501887C6-C1E8-43A3-8DAF-ECFCB398BE86}" srcOrd="0" destOrd="0" presId="urn:microsoft.com/office/officeart/2005/8/layout/process1"/>
    <dgm:cxn modelId="{1EF88E13-3C1A-411E-A0D4-5EB5216F66FA}" type="presParOf" srcId="{6185EB7D-C11D-4C5F-B6E8-42EA655EA339}" destId="{7DE06D0A-235E-4902-873E-27A5FF97EA5E}" srcOrd="6" destOrd="0" presId="urn:microsoft.com/office/officeart/2005/8/layout/process1"/>
    <dgm:cxn modelId="{FFCC1ED6-08AC-4B0B-B191-09D64244522D}" type="presParOf" srcId="{6185EB7D-C11D-4C5F-B6E8-42EA655EA339}" destId="{115F5944-608B-47E8-9F6D-24BC8C90D0D4}" srcOrd="7" destOrd="0" presId="urn:microsoft.com/office/officeart/2005/8/layout/process1"/>
    <dgm:cxn modelId="{D40814FC-2B23-4B9A-8CA2-78E5BEE98EBB}" type="presParOf" srcId="{115F5944-608B-47E8-9F6D-24BC8C90D0D4}" destId="{2A769B5E-E9AE-4C7F-B88D-808DF0E3B9A6}" srcOrd="0" destOrd="0" presId="urn:microsoft.com/office/officeart/2005/8/layout/process1"/>
    <dgm:cxn modelId="{8CF87252-251B-41D7-873A-CD92C0285228}" type="presParOf" srcId="{6185EB7D-C11D-4C5F-B6E8-42EA655EA339}" destId="{E174F929-73CF-4F5D-BF22-710CE3AA8D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5732B5-E15C-4DB5-895B-04811BEF0E41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B928470-AD6F-4FC5-9CF9-27FA60F98E18}">
      <dgm:prSet/>
      <dgm:spPr/>
      <dgm:t>
        <a:bodyPr/>
        <a:lstStyle/>
        <a:p>
          <a:pPr rtl="0"/>
          <a:r>
            <a:rPr lang="en-GB" smtClean="0"/>
            <a:t>CT Scan:</a:t>
          </a:r>
          <a:endParaRPr lang="en-US"/>
        </a:p>
      </dgm:t>
    </dgm:pt>
    <dgm:pt modelId="{60EDF1F7-F2FA-4DCF-9C96-E039C8CE789D}" type="parTrans" cxnId="{02FD734B-7C1D-446B-9FEB-E785ADDBF2EC}">
      <dgm:prSet/>
      <dgm:spPr/>
      <dgm:t>
        <a:bodyPr/>
        <a:lstStyle/>
        <a:p>
          <a:endParaRPr lang="en-US"/>
        </a:p>
      </dgm:t>
    </dgm:pt>
    <dgm:pt modelId="{AA2499B8-8567-4F9F-BE31-5EB9E70525E3}" type="sibTrans" cxnId="{02FD734B-7C1D-446B-9FEB-E785ADDBF2EC}">
      <dgm:prSet/>
      <dgm:spPr/>
      <dgm:t>
        <a:bodyPr/>
        <a:lstStyle/>
        <a:p>
          <a:endParaRPr lang="en-US"/>
        </a:p>
      </dgm:t>
    </dgm:pt>
    <dgm:pt modelId="{7B2CE675-D0F1-49AA-9A11-86371D2AC907}">
      <dgm:prSet/>
      <dgm:spPr/>
      <dgm:t>
        <a:bodyPr/>
        <a:lstStyle/>
        <a:p>
          <a:pPr rtl="0"/>
          <a:r>
            <a:rPr lang="en-GB" smtClean="0"/>
            <a:t>Non-specific </a:t>
          </a:r>
          <a:endParaRPr lang="en-US"/>
        </a:p>
      </dgm:t>
    </dgm:pt>
    <dgm:pt modelId="{933A6158-67F2-4FE0-B60E-9C3FC086DD2A}" type="parTrans" cxnId="{F5601971-F5DA-4A73-8431-DB55752BAAD2}">
      <dgm:prSet/>
      <dgm:spPr/>
      <dgm:t>
        <a:bodyPr/>
        <a:lstStyle/>
        <a:p>
          <a:endParaRPr lang="en-US"/>
        </a:p>
      </dgm:t>
    </dgm:pt>
    <dgm:pt modelId="{E692401B-3AEE-4D25-9BD6-4EA86FE9A3F8}" type="sibTrans" cxnId="{F5601971-F5DA-4A73-8431-DB55752BAAD2}">
      <dgm:prSet/>
      <dgm:spPr/>
      <dgm:t>
        <a:bodyPr/>
        <a:lstStyle/>
        <a:p>
          <a:endParaRPr lang="en-US"/>
        </a:p>
      </dgm:t>
    </dgm:pt>
    <dgm:pt modelId="{C35D02A4-65DB-4A4B-83DD-BF4A01148625}">
      <dgm:prSet/>
      <dgm:spPr/>
      <dgm:t>
        <a:bodyPr/>
        <a:lstStyle/>
        <a:p>
          <a:pPr rtl="0"/>
          <a:r>
            <a:rPr lang="en-GB" smtClean="0"/>
            <a:t>Assists in ruling out DDx e.g. malignancy, infective/ ischemic colitis</a:t>
          </a:r>
          <a:endParaRPr lang="en-US"/>
        </a:p>
      </dgm:t>
    </dgm:pt>
    <dgm:pt modelId="{153E5D40-F1C7-47B8-BBFC-37C073FE54BB}" type="parTrans" cxnId="{939ECCBD-0C40-486E-BFAA-374BC8731843}">
      <dgm:prSet/>
      <dgm:spPr/>
      <dgm:t>
        <a:bodyPr/>
        <a:lstStyle/>
        <a:p>
          <a:endParaRPr lang="en-US"/>
        </a:p>
      </dgm:t>
    </dgm:pt>
    <dgm:pt modelId="{5DCBA2B2-BAFB-4BF9-9CCB-A7FE369E5816}" type="sibTrans" cxnId="{939ECCBD-0C40-486E-BFAA-374BC8731843}">
      <dgm:prSet/>
      <dgm:spPr/>
      <dgm:t>
        <a:bodyPr/>
        <a:lstStyle/>
        <a:p>
          <a:endParaRPr lang="en-US"/>
        </a:p>
      </dgm:t>
    </dgm:pt>
    <dgm:pt modelId="{1BE91684-D5B5-4331-93A0-EFAD37E3D6C2}">
      <dgm:prSet/>
      <dgm:spPr/>
      <dgm:t>
        <a:bodyPr/>
        <a:lstStyle/>
        <a:p>
          <a:pPr rtl="0"/>
          <a:r>
            <a:rPr lang="en-GB" smtClean="0"/>
            <a:t>Findings </a:t>
          </a:r>
          <a:endParaRPr lang="en-US"/>
        </a:p>
      </dgm:t>
    </dgm:pt>
    <dgm:pt modelId="{830158DE-261D-4497-91AB-64C47804FF3A}" type="parTrans" cxnId="{5B251A9B-CB70-4CE2-B155-EB4300F600E9}">
      <dgm:prSet/>
      <dgm:spPr/>
      <dgm:t>
        <a:bodyPr/>
        <a:lstStyle/>
        <a:p>
          <a:endParaRPr lang="en-US"/>
        </a:p>
      </dgm:t>
    </dgm:pt>
    <dgm:pt modelId="{4D03B93B-CAF8-4D95-88BC-29A9C0439DA8}" type="sibTrans" cxnId="{5B251A9B-CB70-4CE2-B155-EB4300F600E9}">
      <dgm:prSet/>
      <dgm:spPr/>
      <dgm:t>
        <a:bodyPr/>
        <a:lstStyle/>
        <a:p>
          <a:endParaRPr lang="en-US"/>
        </a:p>
      </dgm:t>
    </dgm:pt>
    <dgm:pt modelId="{5458F11E-3C76-44D6-9A53-B80585E1BF98}">
      <dgm:prSet/>
      <dgm:spPr/>
      <dgm:t>
        <a:bodyPr/>
        <a:lstStyle/>
        <a:p>
          <a:pPr rtl="0"/>
          <a:r>
            <a:rPr lang="en-GB" smtClean="0"/>
            <a:t>long-segment circumferential colonic wall thickening involving the sigmoid and/or left colon in the region of colonic diverticulosis </a:t>
          </a:r>
          <a:endParaRPr lang="en-US"/>
        </a:p>
      </dgm:t>
    </dgm:pt>
    <dgm:pt modelId="{4A1B521B-D713-4443-A60F-57E40C0947DE}" type="parTrans" cxnId="{8FFAB300-CC99-42D8-9B3C-B69BC84C0AD9}">
      <dgm:prSet/>
      <dgm:spPr/>
      <dgm:t>
        <a:bodyPr/>
        <a:lstStyle/>
        <a:p>
          <a:endParaRPr lang="en-US"/>
        </a:p>
      </dgm:t>
    </dgm:pt>
    <dgm:pt modelId="{5C6F0949-15DA-43D5-B976-3AFF0C71B212}" type="sibTrans" cxnId="{8FFAB300-CC99-42D8-9B3C-B69BC84C0AD9}">
      <dgm:prSet/>
      <dgm:spPr/>
      <dgm:t>
        <a:bodyPr/>
        <a:lstStyle/>
        <a:p>
          <a:endParaRPr lang="en-US"/>
        </a:p>
      </dgm:t>
    </dgm:pt>
    <dgm:pt modelId="{C924DFA6-7D64-4A30-8C9B-D1C40707ACD0}">
      <dgm:prSet/>
      <dgm:spPr/>
      <dgm:t>
        <a:bodyPr/>
        <a:lstStyle/>
        <a:p>
          <a:pPr rtl="0"/>
          <a:r>
            <a:rPr lang="en-GB" smtClean="0"/>
            <a:t>engorged mesenteric vessels &amp; mild pericolonic inflammation not centred around colonic diverticula</a:t>
          </a:r>
          <a:endParaRPr lang="en-US"/>
        </a:p>
      </dgm:t>
    </dgm:pt>
    <dgm:pt modelId="{DFCBBC5B-B6A7-4AC3-B56A-57CAC2668E47}" type="parTrans" cxnId="{55C81F32-9723-45B2-81EE-B2ED397786E2}">
      <dgm:prSet/>
      <dgm:spPr/>
      <dgm:t>
        <a:bodyPr/>
        <a:lstStyle/>
        <a:p>
          <a:endParaRPr lang="en-US"/>
        </a:p>
      </dgm:t>
    </dgm:pt>
    <dgm:pt modelId="{9AF7AB34-8C6F-4960-866D-C99FF11EB620}" type="sibTrans" cxnId="{55C81F32-9723-45B2-81EE-B2ED397786E2}">
      <dgm:prSet/>
      <dgm:spPr/>
      <dgm:t>
        <a:bodyPr/>
        <a:lstStyle/>
        <a:p>
          <a:endParaRPr lang="en-US"/>
        </a:p>
      </dgm:t>
    </dgm:pt>
    <dgm:pt modelId="{1A2A3D30-BBF8-4E42-B683-D58E378B6C94}" type="pres">
      <dgm:prSet presAssocID="{B75732B5-E15C-4DB5-895B-04811BEF0E4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62A20-59FF-439F-B7EC-C13F2384B227}" type="pres">
      <dgm:prSet presAssocID="{6B928470-AD6F-4FC5-9CF9-27FA60F98E18}" presName="circ1" presStyleLbl="vennNode1" presStyleIdx="0" presStyleCnt="2"/>
      <dgm:spPr/>
      <dgm:t>
        <a:bodyPr/>
        <a:lstStyle/>
        <a:p>
          <a:endParaRPr lang="en-US"/>
        </a:p>
      </dgm:t>
    </dgm:pt>
    <dgm:pt modelId="{AC83E58E-11B5-4AED-B5C5-14F50D295A42}" type="pres">
      <dgm:prSet presAssocID="{6B928470-AD6F-4FC5-9CF9-27FA60F98E1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10D57-6278-4ED1-8C8D-82D8D65F0CB9}" type="pres">
      <dgm:prSet presAssocID="{1BE91684-D5B5-4331-93A0-EFAD37E3D6C2}" presName="circ2" presStyleLbl="vennNode1" presStyleIdx="1" presStyleCnt="2"/>
      <dgm:spPr/>
      <dgm:t>
        <a:bodyPr/>
        <a:lstStyle/>
        <a:p>
          <a:endParaRPr lang="en-US"/>
        </a:p>
      </dgm:t>
    </dgm:pt>
    <dgm:pt modelId="{226A487E-FEC3-4D66-AF83-E91D1F35B035}" type="pres">
      <dgm:prSet presAssocID="{1BE91684-D5B5-4331-93A0-EFAD37E3D6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6F520-0E8D-46EF-9917-AFFCD6155179}" type="presOf" srcId="{6B928470-AD6F-4FC5-9CF9-27FA60F98E18}" destId="{AC83E58E-11B5-4AED-B5C5-14F50D295A42}" srcOrd="1" destOrd="0" presId="urn:microsoft.com/office/officeart/2005/8/layout/venn1"/>
    <dgm:cxn modelId="{939ECCBD-0C40-486E-BFAA-374BC8731843}" srcId="{6B928470-AD6F-4FC5-9CF9-27FA60F98E18}" destId="{C35D02A4-65DB-4A4B-83DD-BF4A01148625}" srcOrd="1" destOrd="0" parTransId="{153E5D40-F1C7-47B8-BBFC-37C073FE54BB}" sibTransId="{5DCBA2B2-BAFB-4BF9-9CCB-A7FE369E5816}"/>
    <dgm:cxn modelId="{8FFAB300-CC99-42D8-9B3C-B69BC84C0AD9}" srcId="{1BE91684-D5B5-4331-93A0-EFAD37E3D6C2}" destId="{5458F11E-3C76-44D6-9A53-B80585E1BF98}" srcOrd="0" destOrd="0" parTransId="{4A1B521B-D713-4443-A60F-57E40C0947DE}" sibTransId="{5C6F0949-15DA-43D5-B976-3AFF0C71B212}"/>
    <dgm:cxn modelId="{D8415AC8-F7A4-4A00-B5AB-14A622BCA293}" type="presOf" srcId="{6B928470-AD6F-4FC5-9CF9-27FA60F98E18}" destId="{4CD62A20-59FF-439F-B7EC-C13F2384B227}" srcOrd="0" destOrd="0" presId="urn:microsoft.com/office/officeart/2005/8/layout/venn1"/>
    <dgm:cxn modelId="{097FF23F-CABA-4B32-9DB4-B05EA6637C8B}" type="presOf" srcId="{B75732B5-E15C-4DB5-895B-04811BEF0E41}" destId="{1A2A3D30-BBF8-4E42-B683-D58E378B6C94}" srcOrd="0" destOrd="0" presId="urn:microsoft.com/office/officeart/2005/8/layout/venn1"/>
    <dgm:cxn modelId="{55C81F32-9723-45B2-81EE-B2ED397786E2}" srcId="{1BE91684-D5B5-4331-93A0-EFAD37E3D6C2}" destId="{C924DFA6-7D64-4A30-8C9B-D1C40707ACD0}" srcOrd="1" destOrd="0" parTransId="{DFCBBC5B-B6A7-4AC3-B56A-57CAC2668E47}" sibTransId="{9AF7AB34-8C6F-4960-866D-C99FF11EB620}"/>
    <dgm:cxn modelId="{03F568DE-1D0E-4037-B4E5-D28841E45AB1}" type="presOf" srcId="{7B2CE675-D0F1-49AA-9A11-86371D2AC907}" destId="{AC83E58E-11B5-4AED-B5C5-14F50D295A42}" srcOrd="1" destOrd="1" presId="urn:microsoft.com/office/officeart/2005/8/layout/venn1"/>
    <dgm:cxn modelId="{02FD734B-7C1D-446B-9FEB-E785ADDBF2EC}" srcId="{B75732B5-E15C-4DB5-895B-04811BEF0E41}" destId="{6B928470-AD6F-4FC5-9CF9-27FA60F98E18}" srcOrd="0" destOrd="0" parTransId="{60EDF1F7-F2FA-4DCF-9C96-E039C8CE789D}" sibTransId="{AA2499B8-8567-4F9F-BE31-5EB9E70525E3}"/>
    <dgm:cxn modelId="{0B9231E7-C819-4916-ABDB-879851E858E8}" type="presOf" srcId="{C924DFA6-7D64-4A30-8C9B-D1C40707ACD0}" destId="{226A487E-FEC3-4D66-AF83-E91D1F35B035}" srcOrd="1" destOrd="2" presId="urn:microsoft.com/office/officeart/2005/8/layout/venn1"/>
    <dgm:cxn modelId="{877CEAB1-CD67-46B0-A11E-A68C087E4C8A}" type="presOf" srcId="{C35D02A4-65DB-4A4B-83DD-BF4A01148625}" destId="{AC83E58E-11B5-4AED-B5C5-14F50D295A42}" srcOrd="1" destOrd="2" presId="urn:microsoft.com/office/officeart/2005/8/layout/venn1"/>
    <dgm:cxn modelId="{AC445CF4-E60C-45A7-BC94-5377DB13958B}" type="presOf" srcId="{C924DFA6-7D64-4A30-8C9B-D1C40707ACD0}" destId="{8C510D57-6278-4ED1-8C8D-82D8D65F0CB9}" srcOrd="0" destOrd="2" presId="urn:microsoft.com/office/officeart/2005/8/layout/venn1"/>
    <dgm:cxn modelId="{3C209E38-B165-4136-A3E4-B34222AC83F0}" type="presOf" srcId="{C35D02A4-65DB-4A4B-83DD-BF4A01148625}" destId="{4CD62A20-59FF-439F-B7EC-C13F2384B227}" srcOrd="0" destOrd="2" presId="urn:microsoft.com/office/officeart/2005/8/layout/venn1"/>
    <dgm:cxn modelId="{F35E830F-6960-4F90-8B1F-83698DDF829C}" type="presOf" srcId="{1BE91684-D5B5-4331-93A0-EFAD37E3D6C2}" destId="{8C510D57-6278-4ED1-8C8D-82D8D65F0CB9}" srcOrd="0" destOrd="0" presId="urn:microsoft.com/office/officeart/2005/8/layout/venn1"/>
    <dgm:cxn modelId="{F5601971-F5DA-4A73-8431-DB55752BAAD2}" srcId="{6B928470-AD6F-4FC5-9CF9-27FA60F98E18}" destId="{7B2CE675-D0F1-49AA-9A11-86371D2AC907}" srcOrd="0" destOrd="0" parTransId="{933A6158-67F2-4FE0-B60E-9C3FC086DD2A}" sibTransId="{E692401B-3AEE-4D25-9BD6-4EA86FE9A3F8}"/>
    <dgm:cxn modelId="{41FC5EA7-BA1D-412F-9A20-FFCCB6C4EBDB}" type="presOf" srcId="{7B2CE675-D0F1-49AA-9A11-86371D2AC907}" destId="{4CD62A20-59FF-439F-B7EC-C13F2384B227}" srcOrd="0" destOrd="1" presId="urn:microsoft.com/office/officeart/2005/8/layout/venn1"/>
    <dgm:cxn modelId="{8A520F9B-0A4B-4350-86B8-3ED1680F22C5}" type="presOf" srcId="{5458F11E-3C76-44D6-9A53-B80585E1BF98}" destId="{8C510D57-6278-4ED1-8C8D-82D8D65F0CB9}" srcOrd="0" destOrd="1" presId="urn:microsoft.com/office/officeart/2005/8/layout/venn1"/>
    <dgm:cxn modelId="{8F13C5A7-C909-4E84-9A72-27E5EFC8052A}" type="presOf" srcId="{5458F11E-3C76-44D6-9A53-B80585E1BF98}" destId="{226A487E-FEC3-4D66-AF83-E91D1F35B035}" srcOrd="1" destOrd="1" presId="urn:microsoft.com/office/officeart/2005/8/layout/venn1"/>
    <dgm:cxn modelId="{5B251A9B-CB70-4CE2-B155-EB4300F600E9}" srcId="{B75732B5-E15C-4DB5-895B-04811BEF0E41}" destId="{1BE91684-D5B5-4331-93A0-EFAD37E3D6C2}" srcOrd="1" destOrd="0" parTransId="{830158DE-261D-4497-91AB-64C47804FF3A}" sibTransId="{4D03B93B-CAF8-4D95-88BC-29A9C0439DA8}"/>
    <dgm:cxn modelId="{523A0832-4297-40BF-9273-F0A4A1D2BA00}" type="presOf" srcId="{1BE91684-D5B5-4331-93A0-EFAD37E3D6C2}" destId="{226A487E-FEC3-4D66-AF83-E91D1F35B035}" srcOrd="1" destOrd="0" presId="urn:microsoft.com/office/officeart/2005/8/layout/venn1"/>
    <dgm:cxn modelId="{40269383-3813-43CB-A794-E78FD2E53DB1}" type="presParOf" srcId="{1A2A3D30-BBF8-4E42-B683-D58E378B6C94}" destId="{4CD62A20-59FF-439F-B7EC-C13F2384B227}" srcOrd="0" destOrd="0" presId="urn:microsoft.com/office/officeart/2005/8/layout/venn1"/>
    <dgm:cxn modelId="{414C6DD7-C380-4F8F-B6E4-1F54701CEEC5}" type="presParOf" srcId="{1A2A3D30-BBF8-4E42-B683-D58E378B6C94}" destId="{AC83E58E-11B5-4AED-B5C5-14F50D295A42}" srcOrd="1" destOrd="0" presId="urn:microsoft.com/office/officeart/2005/8/layout/venn1"/>
    <dgm:cxn modelId="{9F346417-E80E-4587-9653-6098A8D56E6F}" type="presParOf" srcId="{1A2A3D30-BBF8-4E42-B683-D58E378B6C94}" destId="{8C510D57-6278-4ED1-8C8D-82D8D65F0CB9}" srcOrd="2" destOrd="0" presId="urn:microsoft.com/office/officeart/2005/8/layout/venn1"/>
    <dgm:cxn modelId="{E61A0FE3-3A3A-4BDB-BFE6-B632C3E1D043}" type="presParOf" srcId="{1A2A3D30-BBF8-4E42-B683-D58E378B6C94}" destId="{226A487E-FEC3-4D66-AF83-E91D1F35B03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3D3B5D-49D1-47A0-8C1F-BBAAA65B882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7B9EC66-330A-423F-ADF5-C490A275EF82}">
      <dgm:prSet/>
      <dgm:spPr/>
      <dgm:t>
        <a:bodyPr/>
        <a:lstStyle/>
        <a:p>
          <a:pPr rtl="0"/>
          <a:r>
            <a:rPr lang="en-GB" smtClean="0"/>
            <a:t>Evidence for treatment is  limited to small non-blinded series/ case reports,  clear &amp; specific recommendations are not available</a:t>
          </a:r>
          <a:endParaRPr lang="en-US"/>
        </a:p>
      </dgm:t>
    </dgm:pt>
    <dgm:pt modelId="{F84714A2-3C5E-4666-B53E-220BA6B7FEA7}" type="parTrans" cxnId="{C2831EB4-5DA7-4C10-8EF6-2FB06210560E}">
      <dgm:prSet/>
      <dgm:spPr/>
      <dgm:t>
        <a:bodyPr/>
        <a:lstStyle/>
        <a:p>
          <a:endParaRPr lang="en-US"/>
        </a:p>
      </dgm:t>
    </dgm:pt>
    <dgm:pt modelId="{DCFAE9D9-1AA8-4DA4-963A-01328F5B673D}" type="sibTrans" cxnId="{C2831EB4-5DA7-4C10-8EF6-2FB06210560E}">
      <dgm:prSet/>
      <dgm:spPr/>
      <dgm:t>
        <a:bodyPr/>
        <a:lstStyle/>
        <a:p>
          <a:endParaRPr lang="en-US"/>
        </a:p>
      </dgm:t>
    </dgm:pt>
    <dgm:pt modelId="{B4F6C004-21E2-4642-9179-002ABCCCC3B8}">
      <dgm:prSet/>
      <dgm:spPr/>
      <dgm:t>
        <a:bodyPr/>
        <a:lstStyle/>
        <a:p>
          <a:pPr rtl="0"/>
          <a:r>
            <a:rPr lang="en-GB" smtClean="0"/>
            <a:t>A prominent clinical feature evident in long term studies </a:t>
          </a:r>
          <a:endParaRPr lang="en-US"/>
        </a:p>
      </dgm:t>
    </dgm:pt>
    <dgm:pt modelId="{C7A6C50A-F6E1-429E-9A14-4D704DF3DFE5}" type="parTrans" cxnId="{3E687A31-15E4-41E8-8702-2C14EDA1A323}">
      <dgm:prSet/>
      <dgm:spPr/>
      <dgm:t>
        <a:bodyPr/>
        <a:lstStyle/>
        <a:p>
          <a:endParaRPr lang="en-US"/>
        </a:p>
      </dgm:t>
    </dgm:pt>
    <dgm:pt modelId="{202CD764-2760-491D-A100-EEBA568A20F4}" type="sibTrans" cxnId="{3E687A31-15E4-41E8-8702-2C14EDA1A323}">
      <dgm:prSet/>
      <dgm:spPr/>
      <dgm:t>
        <a:bodyPr/>
        <a:lstStyle/>
        <a:p>
          <a:endParaRPr lang="en-US"/>
        </a:p>
      </dgm:t>
    </dgm:pt>
    <dgm:pt modelId="{EBFBDDE7-29D6-40FC-B781-5FC7D541E6EC}">
      <dgm:prSet/>
      <dgm:spPr/>
      <dgm:t>
        <a:bodyPr/>
        <a:lstStyle/>
        <a:p>
          <a:pPr rtl="0"/>
          <a:r>
            <a:rPr lang="en-GB" smtClean="0"/>
            <a:t>frequency of spontaneous resolution and remission  without the need for pharmacological therapy </a:t>
          </a:r>
          <a:endParaRPr lang="en-US"/>
        </a:p>
      </dgm:t>
    </dgm:pt>
    <dgm:pt modelId="{D343D74F-3045-406C-857C-C9DF21753717}" type="parTrans" cxnId="{9C9D8A8C-E9A1-4196-A542-A2EF2E466852}">
      <dgm:prSet/>
      <dgm:spPr/>
      <dgm:t>
        <a:bodyPr/>
        <a:lstStyle/>
        <a:p>
          <a:endParaRPr lang="en-US"/>
        </a:p>
      </dgm:t>
    </dgm:pt>
    <dgm:pt modelId="{406DB02D-E694-48FE-891A-B42D98C7F609}" type="sibTrans" cxnId="{9C9D8A8C-E9A1-4196-A542-A2EF2E466852}">
      <dgm:prSet/>
      <dgm:spPr/>
      <dgm:t>
        <a:bodyPr/>
        <a:lstStyle/>
        <a:p>
          <a:endParaRPr lang="en-US"/>
        </a:p>
      </dgm:t>
    </dgm:pt>
    <dgm:pt modelId="{6DE0D024-8035-40A4-A170-48AE1B47B7FA}">
      <dgm:prSet/>
      <dgm:spPr/>
      <dgm:t>
        <a:bodyPr/>
        <a:lstStyle/>
        <a:p>
          <a:pPr rtl="0"/>
          <a:r>
            <a:rPr lang="en-GB" smtClean="0"/>
            <a:t>Or with limited treatment, such as oral 5-aminosalicylate alone</a:t>
          </a:r>
          <a:endParaRPr lang="en-US"/>
        </a:p>
      </dgm:t>
    </dgm:pt>
    <dgm:pt modelId="{80D996B7-AC2A-46AD-9D9A-32CBE449EA15}" type="parTrans" cxnId="{8E09067B-488B-4AD9-9FD6-C9A32F6A4813}">
      <dgm:prSet/>
      <dgm:spPr/>
      <dgm:t>
        <a:bodyPr/>
        <a:lstStyle/>
        <a:p>
          <a:endParaRPr lang="en-US"/>
        </a:p>
      </dgm:t>
    </dgm:pt>
    <dgm:pt modelId="{84E8464C-3A9C-4594-BE57-45F3F39992A1}" type="sibTrans" cxnId="{8E09067B-488B-4AD9-9FD6-C9A32F6A4813}">
      <dgm:prSet/>
      <dgm:spPr/>
      <dgm:t>
        <a:bodyPr/>
        <a:lstStyle/>
        <a:p>
          <a:endParaRPr lang="en-US"/>
        </a:p>
      </dgm:t>
    </dgm:pt>
    <dgm:pt modelId="{EF2AF5A2-FB2A-4F25-8C35-2DC50BE7DE8E}">
      <dgm:prSet/>
      <dgm:spPr/>
      <dgm:t>
        <a:bodyPr/>
        <a:lstStyle/>
        <a:p>
          <a:pPr rtl="0"/>
          <a:r>
            <a:rPr lang="en-GB" smtClean="0"/>
            <a:t>Occasionally ongoing symptomatic disease or recurrent disease necessitates use of steroids, or other immunosuppressants</a:t>
          </a:r>
          <a:endParaRPr lang="en-US"/>
        </a:p>
      </dgm:t>
    </dgm:pt>
    <dgm:pt modelId="{0D9ADCE7-36D3-492A-9A34-DC99E0E0A4C8}" type="parTrans" cxnId="{366489AB-ED86-4BD1-BCE6-B27E89EADCC4}">
      <dgm:prSet/>
      <dgm:spPr/>
      <dgm:t>
        <a:bodyPr/>
        <a:lstStyle/>
        <a:p>
          <a:endParaRPr lang="en-US"/>
        </a:p>
      </dgm:t>
    </dgm:pt>
    <dgm:pt modelId="{14267583-5A7E-4A86-AC30-9143109E4351}" type="sibTrans" cxnId="{366489AB-ED86-4BD1-BCE6-B27E89EADCC4}">
      <dgm:prSet/>
      <dgm:spPr/>
      <dgm:t>
        <a:bodyPr/>
        <a:lstStyle/>
        <a:p>
          <a:endParaRPr lang="en-US"/>
        </a:p>
      </dgm:t>
    </dgm:pt>
    <dgm:pt modelId="{8AEE15A8-55D7-4A8D-85E7-05BA720D119C}">
      <dgm:prSet/>
      <dgm:spPr/>
      <dgm:t>
        <a:bodyPr/>
        <a:lstStyle/>
        <a:p>
          <a:pPr rtl="0"/>
          <a:r>
            <a:rPr lang="en-GB" smtClean="0"/>
            <a:t>Rarely  surgical resection for a strictured sigmoid segment/intractable disease </a:t>
          </a:r>
          <a:endParaRPr lang="en-US"/>
        </a:p>
      </dgm:t>
    </dgm:pt>
    <dgm:pt modelId="{8F652482-F970-411D-B599-DDDFC16BAB1F}" type="parTrans" cxnId="{93B5AE17-A0AF-449B-97E4-AFAE2F94CEAD}">
      <dgm:prSet/>
      <dgm:spPr/>
      <dgm:t>
        <a:bodyPr/>
        <a:lstStyle/>
        <a:p>
          <a:endParaRPr lang="en-US"/>
        </a:p>
      </dgm:t>
    </dgm:pt>
    <dgm:pt modelId="{F4457A1C-89DC-4920-9E95-A71781F728E4}" type="sibTrans" cxnId="{93B5AE17-A0AF-449B-97E4-AFAE2F94CEAD}">
      <dgm:prSet/>
      <dgm:spPr/>
      <dgm:t>
        <a:bodyPr/>
        <a:lstStyle/>
        <a:p>
          <a:endParaRPr lang="en-US"/>
        </a:p>
      </dgm:t>
    </dgm:pt>
    <dgm:pt modelId="{2DF2400A-3249-4350-A2A1-CFC8269BF5F1}" type="pres">
      <dgm:prSet presAssocID="{723D3B5D-49D1-47A0-8C1F-BBAAA65B88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E2888-ACF7-4287-8557-54B29A8D3E8D}" type="pres">
      <dgm:prSet presAssocID="{723D3B5D-49D1-47A0-8C1F-BBAAA65B882A}" presName="arrow" presStyleLbl="bgShp" presStyleIdx="0" presStyleCnt="1"/>
      <dgm:spPr/>
    </dgm:pt>
    <dgm:pt modelId="{871EBFEA-89D2-46A1-9E2D-E1F948FE40CB}" type="pres">
      <dgm:prSet presAssocID="{723D3B5D-49D1-47A0-8C1F-BBAAA65B882A}" presName="linearProcess" presStyleCnt="0"/>
      <dgm:spPr/>
    </dgm:pt>
    <dgm:pt modelId="{2163ED81-DE3F-4E6D-AA2D-40944654E050}" type="pres">
      <dgm:prSet presAssocID="{17B9EC66-330A-423F-ADF5-C490A275EF8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DF456-3250-4409-80B2-47D8FADEEBC1}" type="pres">
      <dgm:prSet presAssocID="{DCFAE9D9-1AA8-4DA4-963A-01328F5B673D}" presName="sibTrans" presStyleCnt="0"/>
      <dgm:spPr/>
    </dgm:pt>
    <dgm:pt modelId="{BC038B89-E81C-498E-8099-91B85987E81B}" type="pres">
      <dgm:prSet presAssocID="{B4F6C004-21E2-4642-9179-002ABCCCC3B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2567D-C07E-42EB-92EB-32A314E9E336}" type="pres">
      <dgm:prSet presAssocID="{202CD764-2760-491D-A100-EEBA568A20F4}" presName="sibTrans" presStyleCnt="0"/>
      <dgm:spPr/>
    </dgm:pt>
    <dgm:pt modelId="{93CA80DF-3F69-492D-BC96-A91AEFD1BD3D}" type="pres">
      <dgm:prSet presAssocID="{EF2AF5A2-FB2A-4F25-8C35-2DC50BE7DE8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59AB2-8BC0-4908-AACC-E1D943353488}" type="pres">
      <dgm:prSet presAssocID="{14267583-5A7E-4A86-AC30-9143109E4351}" presName="sibTrans" presStyleCnt="0"/>
      <dgm:spPr/>
    </dgm:pt>
    <dgm:pt modelId="{14BB3828-5603-4CCB-97E1-AE5062129192}" type="pres">
      <dgm:prSet presAssocID="{8AEE15A8-55D7-4A8D-85E7-05BA720D119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9067B-488B-4AD9-9FD6-C9A32F6A4813}" srcId="{B4F6C004-21E2-4642-9179-002ABCCCC3B8}" destId="{6DE0D024-8035-40A4-A170-48AE1B47B7FA}" srcOrd="1" destOrd="0" parTransId="{80D996B7-AC2A-46AD-9D9A-32CBE449EA15}" sibTransId="{84E8464C-3A9C-4594-BE57-45F3F39992A1}"/>
    <dgm:cxn modelId="{CD3271FC-0776-4428-831F-45E62457E78A}" type="presOf" srcId="{723D3B5D-49D1-47A0-8C1F-BBAAA65B882A}" destId="{2DF2400A-3249-4350-A2A1-CFC8269BF5F1}" srcOrd="0" destOrd="0" presId="urn:microsoft.com/office/officeart/2005/8/layout/hProcess9"/>
    <dgm:cxn modelId="{48F0A702-B537-49A0-863C-CB605E494586}" type="presOf" srcId="{EF2AF5A2-FB2A-4F25-8C35-2DC50BE7DE8E}" destId="{93CA80DF-3F69-492D-BC96-A91AEFD1BD3D}" srcOrd="0" destOrd="0" presId="urn:microsoft.com/office/officeart/2005/8/layout/hProcess9"/>
    <dgm:cxn modelId="{2B83789E-E214-4E3F-8397-50237DC48D36}" type="presOf" srcId="{6DE0D024-8035-40A4-A170-48AE1B47B7FA}" destId="{BC038B89-E81C-498E-8099-91B85987E81B}" srcOrd="0" destOrd="2" presId="urn:microsoft.com/office/officeart/2005/8/layout/hProcess9"/>
    <dgm:cxn modelId="{905468B1-4909-408C-862C-3F605C938B6D}" type="presOf" srcId="{8AEE15A8-55D7-4A8D-85E7-05BA720D119C}" destId="{14BB3828-5603-4CCB-97E1-AE5062129192}" srcOrd="0" destOrd="0" presId="urn:microsoft.com/office/officeart/2005/8/layout/hProcess9"/>
    <dgm:cxn modelId="{255E3C8E-8C03-4E4A-BC2B-19FBF4B0DB4F}" type="presOf" srcId="{17B9EC66-330A-423F-ADF5-C490A275EF82}" destId="{2163ED81-DE3F-4E6D-AA2D-40944654E050}" srcOrd="0" destOrd="0" presId="urn:microsoft.com/office/officeart/2005/8/layout/hProcess9"/>
    <dgm:cxn modelId="{9C9D8A8C-E9A1-4196-A542-A2EF2E466852}" srcId="{B4F6C004-21E2-4642-9179-002ABCCCC3B8}" destId="{EBFBDDE7-29D6-40FC-B781-5FC7D541E6EC}" srcOrd="0" destOrd="0" parTransId="{D343D74F-3045-406C-857C-C9DF21753717}" sibTransId="{406DB02D-E694-48FE-891A-B42D98C7F609}"/>
    <dgm:cxn modelId="{5336BE21-6FE0-411A-885F-C8A5B3BB2DF0}" type="presOf" srcId="{B4F6C004-21E2-4642-9179-002ABCCCC3B8}" destId="{BC038B89-E81C-498E-8099-91B85987E81B}" srcOrd="0" destOrd="0" presId="urn:microsoft.com/office/officeart/2005/8/layout/hProcess9"/>
    <dgm:cxn modelId="{3E687A31-15E4-41E8-8702-2C14EDA1A323}" srcId="{723D3B5D-49D1-47A0-8C1F-BBAAA65B882A}" destId="{B4F6C004-21E2-4642-9179-002ABCCCC3B8}" srcOrd="1" destOrd="0" parTransId="{C7A6C50A-F6E1-429E-9A14-4D704DF3DFE5}" sibTransId="{202CD764-2760-491D-A100-EEBA568A20F4}"/>
    <dgm:cxn modelId="{43B6DE6C-43A8-4435-B963-D8D34B8C15EA}" type="presOf" srcId="{EBFBDDE7-29D6-40FC-B781-5FC7D541E6EC}" destId="{BC038B89-E81C-498E-8099-91B85987E81B}" srcOrd="0" destOrd="1" presId="urn:microsoft.com/office/officeart/2005/8/layout/hProcess9"/>
    <dgm:cxn modelId="{366489AB-ED86-4BD1-BCE6-B27E89EADCC4}" srcId="{723D3B5D-49D1-47A0-8C1F-BBAAA65B882A}" destId="{EF2AF5A2-FB2A-4F25-8C35-2DC50BE7DE8E}" srcOrd="2" destOrd="0" parTransId="{0D9ADCE7-36D3-492A-9A34-DC99E0E0A4C8}" sibTransId="{14267583-5A7E-4A86-AC30-9143109E4351}"/>
    <dgm:cxn modelId="{C2831EB4-5DA7-4C10-8EF6-2FB06210560E}" srcId="{723D3B5D-49D1-47A0-8C1F-BBAAA65B882A}" destId="{17B9EC66-330A-423F-ADF5-C490A275EF82}" srcOrd="0" destOrd="0" parTransId="{F84714A2-3C5E-4666-B53E-220BA6B7FEA7}" sibTransId="{DCFAE9D9-1AA8-4DA4-963A-01328F5B673D}"/>
    <dgm:cxn modelId="{93B5AE17-A0AF-449B-97E4-AFAE2F94CEAD}" srcId="{723D3B5D-49D1-47A0-8C1F-BBAAA65B882A}" destId="{8AEE15A8-55D7-4A8D-85E7-05BA720D119C}" srcOrd="3" destOrd="0" parTransId="{8F652482-F970-411D-B599-DDDFC16BAB1F}" sibTransId="{F4457A1C-89DC-4920-9E95-A71781F728E4}"/>
    <dgm:cxn modelId="{418EE1D1-601F-4CA7-89BD-32BF467F5D5A}" type="presParOf" srcId="{2DF2400A-3249-4350-A2A1-CFC8269BF5F1}" destId="{7F8E2888-ACF7-4287-8557-54B29A8D3E8D}" srcOrd="0" destOrd="0" presId="urn:microsoft.com/office/officeart/2005/8/layout/hProcess9"/>
    <dgm:cxn modelId="{6AAF23D6-8AF1-4B08-92D4-733B139546B2}" type="presParOf" srcId="{2DF2400A-3249-4350-A2A1-CFC8269BF5F1}" destId="{871EBFEA-89D2-46A1-9E2D-E1F948FE40CB}" srcOrd="1" destOrd="0" presId="urn:microsoft.com/office/officeart/2005/8/layout/hProcess9"/>
    <dgm:cxn modelId="{FE04E902-ED45-4CB8-A2E0-08DB29D45DC7}" type="presParOf" srcId="{871EBFEA-89D2-46A1-9E2D-E1F948FE40CB}" destId="{2163ED81-DE3F-4E6D-AA2D-40944654E050}" srcOrd="0" destOrd="0" presId="urn:microsoft.com/office/officeart/2005/8/layout/hProcess9"/>
    <dgm:cxn modelId="{0CD6C18C-1288-4243-8A38-1F4ED588AC08}" type="presParOf" srcId="{871EBFEA-89D2-46A1-9E2D-E1F948FE40CB}" destId="{859DF456-3250-4409-80B2-47D8FADEEBC1}" srcOrd="1" destOrd="0" presId="urn:microsoft.com/office/officeart/2005/8/layout/hProcess9"/>
    <dgm:cxn modelId="{0729B2D2-6FEB-4DAF-8247-53D9FB432390}" type="presParOf" srcId="{871EBFEA-89D2-46A1-9E2D-E1F948FE40CB}" destId="{BC038B89-E81C-498E-8099-91B85987E81B}" srcOrd="2" destOrd="0" presId="urn:microsoft.com/office/officeart/2005/8/layout/hProcess9"/>
    <dgm:cxn modelId="{7C8F621B-C852-4791-ABAD-6ECC4313001D}" type="presParOf" srcId="{871EBFEA-89D2-46A1-9E2D-E1F948FE40CB}" destId="{A562567D-C07E-42EB-92EB-32A314E9E336}" srcOrd="3" destOrd="0" presId="urn:microsoft.com/office/officeart/2005/8/layout/hProcess9"/>
    <dgm:cxn modelId="{1E2D2690-5A25-48BC-AC73-2FDFCE8C3C96}" type="presParOf" srcId="{871EBFEA-89D2-46A1-9E2D-E1F948FE40CB}" destId="{93CA80DF-3F69-492D-BC96-A91AEFD1BD3D}" srcOrd="4" destOrd="0" presId="urn:microsoft.com/office/officeart/2005/8/layout/hProcess9"/>
    <dgm:cxn modelId="{22EC49A7-65DA-40AC-BD82-48FF952DEE41}" type="presParOf" srcId="{871EBFEA-89D2-46A1-9E2D-E1F948FE40CB}" destId="{0C759AB2-8BC0-4908-AACC-E1D943353488}" srcOrd="5" destOrd="0" presId="urn:microsoft.com/office/officeart/2005/8/layout/hProcess9"/>
    <dgm:cxn modelId="{6CD5EE84-B169-4D42-A5C7-A0D86C6A5A18}" type="presParOf" srcId="{871EBFEA-89D2-46A1-9E2D-E1F948FE40CB}" destId="{14BB3828-5603-4CCB-97E1-AE50621291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405AA-0CC4-47C8-8818-98519F20BC55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3C0CB54-0B4E-4FF0-A4F2-BDFBBDBFAC90}">
      <dgm:prSet/>
      <dgm:spPr/>
      <dgm:t>
        <a:bodyPr/>
        <a:lstStyle/>
        <a:p>
          <a:pPr rtl="0"/>
          <a:r>
            <a:rPr lang="en-US"/>
            <a:t>Medical Management </a:t>
          </a:r>
        </a:p>
      </dgm:t>
    </dgm:pt>
    <dgm:pt modelId="{FCB63790-4C63-44EB-A1E2-2F51F802D8D5}" type="parTrans" cxnId="{BA0C7EFC-B918-4006-82D9-AC233EA67F41}">
      <dgm:prSet/>
      <dgm:spPr/>
      <dgm:t>
        <a:bodyPr/>
        <a:lstStyle/>
        <a:p>
          <a:endParaRPr lang="en-US"/>
        </a:p>
      </dgm:t>
    </dgm:pt>
    <dgm:pt modelId="{EF990A92-AD09-49AF-B62A-A2C8439074DC}" type="sibTrans" cxnId="{BA0C7EFC-B918-4006-82D9-AC233EA67F41}">
      <dgm:prSet/>
      <dgm:spPr/>
      <dgm:t>
        <a:bodyPr/>
        <a:lstStyle/>
        <a:p>
          <a:endParaRPr lang="en-US"/>
        </a:p>
      </dgm:t>
    </dgm:pt>
    <dgm:pt modelId="{81626D7E-AE3D-4ADD-A476-31C6B243615B}">
      <dgm:prSet/>
      <dgm:spPr/>
      <dgm:t>
        <a:bodyPr/>
        <a:lstStyle/>
        <a:p>
          <a:pPr rtl="0"/>
          <a:r>
            <a:rPr lang="en-US"/>
            <a:t>Treatment of choice </a:t>
          </a:r>
        </a:p>
      </dgm:t>
    </dgm:pt>
    <dgm:pt modelId="{9CAD8F27-12F6-4862-AEA3-FB8967503E33}" type="parTrans" cxnId="{E558CB9B-AC0E-48A3-9BAE-AFAB417DC3B2}">
      <dgm:prSet/>
      <dgm:spPr/>
      <dgm:t>
        <a:bodyPr/>
        <a:lstStyle/>
        <a:p>
          <a:endParaRPr lang="en-US"/>
        </a:p>
      </dgm:t>
    </dgm:pt>
    <dgm:pt modelId="{FD3856D1-24D9-4DFA-8C84-C49CF17C1D24}" type="sibTrans" cxnId="{E558CB9B-AC0E-48A3-9BAE-AFAB417DC3B2}">
      <dgm:prSet/>
      <dgm:spPr/>
      <dgm:t>
        <a:bodyPr/>
        <a:lstStyle/>
        <a:p>
          <a:endParaRPr lang="en-US"/>
        </a:p>
      </dgm:t>
    </dgm:pt>
    <dgm:pt modelId="{22584FC8-52D8-41C8-8B83-1386875C7BF0}">
      <dgm:prSet/>
      <dgm:spPr/>
      <dgm:t>
        <a:bodyPr/>
        <a:lstStyle/>
        <a:p>
          <a:pPr rtl="0"/>
          <a:r>
            <a:rPr lang="en-US"/>
            <a:t>Antibiotics &amp; salicylates</a:t>
          </a:r>
        </a:p>
      </dgm:t>
    </dgm:pt>
    <dgm:pt modelId="{4CFD1588-A01B-4FE0-8AD0-0A12CB23AA62}" type="parTrans" cxnId="{258EA6D3-9F05-42B3-8573-17E814899EF9}">
      <dgm:prSet/>
      <dgm:spPr/>
      <dgm:t>
        <a:bodyPr/>
        <a:lstStyle/>
        <a:p>
          <a:endParaRPr lang="en-US"/>
        </a:p>
      </dgm:t>
    </dgm:pt>
    <dgm:pt modelId="{CCDB8DD1-6794-4C17-9A0A-A12C35304E8D}" type="sibTrans" cxnId="{258EA6D3-9F05-42B3-8573-17E814899EF9}">
      <dgm:prSet/>
      <dgm:spPr/>
      <dgm:t>
        <a:bodyPr/>
        <a:lstStyle/>
        <a:p>
          <a:endParaRPr lang="en-US"/>
        </a:p>
      </dgm:t>
    </dgm:pt>
    <dgm:pt modelId="{CE1A247D-20AA-475A-874F-6F682DB3C31D}">
      <dgm:prSet/>
      <dgm:spPr/>
      <dgm:t>
        <a:bodyPr/>
        <a:lstStyle/>
        <a:p>
          <a:pPr rtl="0"/>
          <a:r>
            <a:rPr lang="en-US"/>
            <a:t>high-fiber diet</a:t>
          </a:r>
        </a:p>
      </dgm:t>
    </dgm:pt>
    <dgm:pt modelId="{BAB7746E-737D-46FE-B2C1-30D96DDE1899}" type="parTrans" cxnId="{65EC413C-7031-42A1-8AE0-C4BBB12B87BC}">
      <dgm:prSet/>
      <dgm:spPr/>
      <dgm:t>
        <a:bodyPr/>
        <a:lstStyle/>
        <a:p>
          <a:endParaRPr lang="en-US"/>
        </a:p>
      </dgm:t>
    </dgm:pt>
    <dgm:pt modelId="{941CD80D-4B86-4259-A664-2B1FAC38D14E}" type="sibTrans" cxnId="{65EC413C-7031-42A1-8AE0-C4BBB12B87BC}">
      <dgm:prSet/>
      <dgm:spPr/>
      <dgm:t>
        <a:bodyPr/>
        <a:lstStyle/>
        <a:p>
          <a:endParaRPr lang="en-US"/>
        </a:p>
      </dgm:t>
    </dgm:pt>
    <dgm:pt modelId="{054702FE-A52D-4A1A-9065-6D49588D6EF5}" type="pres">
      <dgm:prSet presAssocID="{62D405AA-0CC4-47C8-8818-98519F20BC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B8F3A9-31AD-4147-82CB-3C8AC894EA54}" type="pres">
      <dgm:prSet presAssocID="{62D405AA-0CC4-47C8-8818-98519F20BC55}" presName="arrow" presStyleLbl="bgShp" presStyleIdx="0" presStyleCnt="1"/>
      <dgm:spPr/>
    </dgm:pt>
    <dgm:pt modelId="{D8D72B26-46BD-48C7-8C2A-8C123695132C}" type="pres">
      <dgm:prSet presAssocID="{62D405AA-0CC4-47C8-8818-98519F20BC55}" presName="linearProcess" presStyleCnt="0"/>
      <dgm:spPr/>
    </dgm:pt>
    <dgm:pt modelId="{2FDE14F2-C826-4BBE-8ED4-100780D44A75}" type="pres">
      <dgm:prSet presAssocID="{F3C0CB54-0B4E-4FF0-A4F2-BDFBBDBFAC90}" presName="textNode" presStyleLbl="node1" presStyleIdx="0" presStyleCnt="1" custLinFactNeighborY="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8CB9B-AC0E-48A3-9BAE-AFAB417DC3B2}" srcId="{F3C0CB54-0B4E-4FF0-A4F2-BDFBBDBFAC90}" destId="{81626D7E-AE3D-4ADD-A476-31C6B243615B}" srcOrd="0" destOrd="0" parTransId="{9CAD8F27-12F6-4862-AEA3-FB8967503E33}" sibTransId="{FD3856D1-24D9-4DFA-8C84-C49CF17C1D24}"/>
    <dgm:cxn modelId="{DE1CC8BB-DEA8-4A57-BD5C-FB6FC9E812B3}" type="presOf" srcId="{F3C0CB54-0B4E-4FF0-A4F2-BDFBBDBFAC90}" destId="{2FDE14F2-C826-4BBE-8ED4-100780D44A75}" srcOrd="0" destOrd="0" presId="urn:microsoft.com/office/officeart/2005/8/layout/hProcess9"/>
    <dgm:cxn modelId="{9F29CD85-F74F-4795-A39A-E586BA9E5F68}" type="presOf" srcId="{62D405AA-0CC4-47C8-8818-98519F20BC55}" destId="{054702FE-A52D-4A1A-9065-6D49588D6EF5}" srcOrd="0" destOrd="0" presId="urn:microsoft.com/office/officeart/2005/8/layout/hProcess9"/>
    <dgm:cxn modelId="{7068BED1-DA64-4808-8C99-3424521B7BCE}" type="presOf" srcId="{81626D7E-AE3D-4ADD-A476-31C6B243615B}" destId="{2FDE14F2-C826-4BBE-8ED4-100780D44A75}" srcOrd="0" destOrd="1" presId="urn:microsoft.com/office/officeart/2005/8/layout/hProcess9"/>
    <dgm:cxn modelId="{A7CD7E44-99C9-4CE8-B0C3-B11E5E7387DA}" type="presOf" srcId="{22584FC8-52D8-41C8-8B83-1386875C7BF0}" destId="{2FDE14F2-C826-4BBE-8ED4-100780D44A75}" srcOrd="0" destOrd="2" presId="urn:microsoft.com/office/officeart/2005/8/layout/hProcess9"/>
    <dgm:cxn modelId="{BA0C7EFC-B918-4006-82D9-AC233EA67F41}" srcId="{62D405AA-0CC4-47C8-8818-98519F20BC55}" destId="{F3C0CB54-0B4E-4FF0-A4F2-BDFBBDBFAC90}" srcOrd="0" destOrd="0" parTransId="{FCB63790-4C63-44EB-A1E2-2F51F802D8D5}" sibTransId="{EF990A92-AD09-49AF-B62A-A2C8439074DC}"/>
    <dgm:cxn modelId="{258EA6D3-9F05-42B3-8573-17E814899EF9}" srcId="{F3C0CB54-0B4E-4FF0-A4F2-BDFBBDBFAC90}" destId="{22584FC8-52D8-41C8-8B83-1386875C7BF0}" srcOrd="1" destOrd="0" parTransId="{4CFD1588-A01B-4FE0-8AD0-0A12CB23AA62}" sibTransId="{CCDB8DD1-6794-4C17-9A0A-A12C35304E8D}"/>
    <dgm:cxn modelId="{1C9F766B-3DFC-49C7-B346-D7DF0E7E0E18}" type="presOf" srcId="{CE1A247D-20AA-475A-874F-6F682DB3C31D}" destId="{2FDE14F2-C826-4BBE-8ED4-100780D44A75}" srcOrd="0" destOrd="3" presId="urn:microsoft.com/office/officeart/2005/8/layout/hProcess9"/>
    <dgm:cxn modelId="{65EC413C-7031-42A1-8AE0-C4BBB12B87BC}" srcId="{F3C0CB54-0B4E-4FF0-A4F2-BDFBBDBFAC90}" destId="{CE1A247D-20AA-475A-874F-6F682DB3C31D}" srcOrd="2" destOrd="0" parTransId="{BAB7746E-737D-46FE-B2C1-30D96DDE1899}" sibTransId="{941CD80D-4B86-4259-A664-2B1FAC38D14E}"/>
    <dgm:cxn modelId="{7D54DDD3-9AF2-4CBD-A932-97F4F05137C7}" type="presParOf" srcId="{054702FE-A52D-4A1A-9065-6D49588D6EF5}" destId="{DFB8F3A9-31AD-4147-82CB-3C8AC894EA54}" srcOrd="0" destOrd="0" presId="urn:microsoft.com/office/officeart/2005/8/layout/hProcess9"/>
    <dgm:cxn modelId="{7DD11915-2453-49E9-9CEC-BFD838B4599B}" type="presParOf" srcId="{054702FE-A52D-4A1A-9065-6D49588D6EF5}" destId="{D8D72B26-46BD-48C7-8C2A-8C123695132C}" srcOrd="1" destOrd="0" presId="urn:microsoft.com/office/officeart/2005/8/layout/hProcess9"/>
    <dgm:cxn modelId="{8BBBDAAA-8B31-4C8C-A29F-30829B6F0AF5}" type="presParOf" srcId="{D8D72B26-46BD-48C7-8C2A-8C123695132C}" destId="{2FDE14F2-C826-4BBE-8ED4-100780D44A7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07DA89-441F-47E1-9920-9C70E1E25D04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66D5149-C1DD-4160-8288-64E08C78109E}">
      <dgm:prSet/>
      <dgm:spPr/>
      <dgm:t>
        <a:bodyPr/>
        <a:lstStyle/>
        <a:p>
          <a:pPr rtl="0"/>
          <a:r>
            <a:rPr lang="en-US" smtClean="0"/>
            <a:t>Indication </a:t>
          </a:r>
          <a:endParaRPr lang="en-US"/>
        </a:p>
      </dgm:t>
    </dgm:pt>
    <dgm:pt modelId="{43B1E20B-FD95-4F97-99AB-BD68A6F939B9}" type="parTrans" cxnId="{EE00BC3F-E453-4498-8300-12A67F6C7E29}">
      <dgm:prSet/>
      <dgm:spPr/>
      <dgm:t>
        <a:bodyPr/>
        <a:lstStyle/>
        <a:p>
          <a:endParaRPr lang="en-US"/>
        </a:p>
      </dgm:t>
    </dgm:pt>
    <dgm:pt modelId="{2AED0154-F4BD-4546-ACD1-732224C79A4A}" type="sibTrans" cxnId="{EE00BC3F-E453-4498-8300-12A67F6C7E29}">
      <dgm:prSet/>
      <dgm:spPr/>
      <dgm:t>
        <a:bodyPr/>
        <a:lstStyle/>
        <a:p>
          <a:endParaRPr lang="en-US"/>
        </a:p>
      </dgm:t>
    </dgm:pt>
    <dgm:pt modelId="{FDE27902-618F-4289-B482-DABC8DC998F7}">
      <dgm:prSet/>
      <dgm:spPr/>
      <dgm:t>
        <a:bodyPr/>
        <a:lstStyle/>
        <a:p>
          <a:pPr rtl="0"/>
          <a:r>
            <a:rPr lang="en-US" smtClean="0"/>
            <a:t>Medical refractory /stricture</a:t>
          </a:r>
          <a:endParaRPr lang="en-US"/>
        </a:p>
      </dgm:t>
    </dgm:pt>
    <dgm:pt modelId="{D2EB24EE-0F95-4783-9010-4F631733DB38}" type="parTrans" cxnId="{C65A1DF6-EEF2-44D3-8E3A-DE0F4DC46FA2}">
      <dgm:prSet/>
      <dgm:spPr/>
      <dgm:t>
        <a:bodyPr/>
        <a:lstStyle/>
        <a:p>
          <a:endParaRPr lang="en-US"/>
        </a:p>
      </dgm:t>
    </dgm:pt>
    <dgm:pt modelId="{FC616CD2-8829-4CA9-BDE1-E518516734EF}" type="sibTrans" cxnId="{C65A1DF6-EEF2-44D3-8E3A-DE0F4DC46FA2}">
      <dgm:prSet/>
      <dgm:spPr/>
      <dgm:t>
        <a:bodyPr/>
        <a:lstStyle/>
        <a:p>
          <a:endParaRPr lang="en-US"/>
        </a:p>
      </dgm:t>
    </dgm:pt>
    <dgm:pt modelId="{A3FEAA2F-51D1-4313-93B2-A7235B68CCA9}">
      <dgm:prSet/>
      <dgm:spPr/>
      <dgm:t>
        <a:bodyPr/>
        <a:lstStyle/>
        <a:p>
          <a:pPr rtl="0"/>
          <a:r>
            <a:rPr lang="en-US" smtClean="0"/>
            <a:t>Surgical option</a:t>
          </a:r>
          <a:endParaRPr lang="en-US"/>
        </a:p>
      </dgm:t>
    </dgm:pt>
    <dgm:pt modelId="{C80A1604-8B99-48B2-B788-899D4E06CBA9}" type="parTrans" cxnId="{BA94E009-E422-4CE4-BDE1-88F1A9E5A6CC}">
      <dgm:prSet/>
      <dgm:spPr/>
      <dgm:t>
        <a:bodyPr/>
        <a:lstStyle/>
        <a:p>
          <a:endParaRPr lang="en-US"/>
        </a:p>
      </dgm:t>
    </dgm:pt>
    <dgm:pt modelId="{C9907F98-4128-4108-9964-D33A8F84EF89}" type="sibTrans" cxnId="{BA94E009-E422-4CE4-BDE1-88F1A9E5A6CC}">
      <dgm:prSet/>
      <dgm:spPr/>
      <dgm:t>
        <a:bodyPr/>
        <a:lstStyle/>
        <a:p>
          <a:endParaRPr lang="en-US"/>
        </a:p>
      </dgm:t>
    </dgm:pt>
    <dgm:pt modelId="{9472FF78-82B6-47E9-A47F-4C0D1CA006D8}">
      <dgm:prSet/>
      <dgm:spPr/>
      <dgm:t>
        <a:bodyPr/>
        <a:lstStyle/>
        <a:p>
          <a:pPr rtl="0"/>
          <a:r>
            <a:rPr lang="en-US" smtClean="0"/>
            <a:t>Laparoscopic </a:t>
          </a:r>
          <a:endParaRPr lang="en-US"/>
        </a:p>
      </dgm:t>
    </dgm:pt>
    <dgm:pt modelId="{740B4752-30A3-4165-938F-9C06EBAF405F}" type="parTrans" cxnId="{A4E42E6A-8A38-43B4-A726-73653651FAB8}">
      <dgm:prSet/>
      <dgm:spPr/>
      <dgm:t>
        <a:bodyPr/>
        <a:lstStyle/>
        <a:p>
          <a:endParaRPr lang="en-US"/>
        </a:p>
      </dgm:t>
    </dgm:pt>
    <dgm:pt modelId="{A3912B61-DB42-41EC-81FB-42155A9EB098}" type="sibTrans" cxnId="{A4E42E6A-8A38-43B4-A726-73653651FAB8}">
      <dgm:prSet/>
      <dgm:spPr/>
      <dgm:t>
        <a:bodyPr/>
        <a:lstStyle/>
        <a:p>
          <a:endParaRPr lang="en-US"/>
        </a:p>
      </dgm:t>
    </dgm:pt>
    <dgm:pt modelId="{FE00E8FE-4537-4E34-9A1D-81FEF69FC81F}">
      <dgm:prSet/>
      <dgm:spPr/>
      <dgm:t>
        <a:bodyPr/>
        <a:lstStyle/>
        <a:p>
          <a:pPr rtl="0"/>
          <a:r>
            <a:rPr lang="en-US" smtClean="0"/>
            <a:t>Open laparotomy </a:t>
          </a:r>
          <a:endParaRPr lang="en-US"/>
        </a:p>
      </dgm:t>
    </dgm:pt>
    <dgm:pt modelId="{5B79BB3F-0C00-4F03-8935-DE6815EB37B4}" type="parTrans" cxnId="{2197AA01-A6A7-4581-BED5-B7DAFDC05D9A}">
      <dgm:prSet/>
      <dgm:spPr/>
      <dgm:t>
        <a:bodyPr/>
        <a:lstStyle/>
        <a:p>
          <a:endParaRPr lang="en-US"/>
        </a:p>
      </dgm:t>
    </dgm:pt>
    <dgm:pt modelId="{BEA917CA-C3DD-407C-95BB-BEA7C526C506}" type="sibTrans" cxnId="{2197AA01-A6A7-4581-BED5-B7DAFDC05D9A}">
      <dgm:prSet/>
      <dgm:spPr/>
      <dgm:t>
        <a:bodyPr/>
        <a:lstStyle/>
        <a:p>
          <a:endParaRPr lang="en-US"/>
        </a:p>
      </dgm:t>
    </dgm:pt>
    <dgm:pt modelId="{BE9E8AE9-0B94-4936-9D20-41B839F5805F}" type="pres">
      <dgm:prSet presAssocID="{9307DA89-441F-47E1-9920-9C70E1E25D0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D5496B6-D8A4-4124-A146-DDC98DF7EEAE}" type="pres">
      <dgm:prSet presAssocID="{A3FEAA2F-51D1-4313-93B2-A7235B68CCA9}" presName="Accent2" presStyleCnt="0"/>
      <dgm:spPr/>
    </dgm:pt>
    <dgm:pt modelId="{8E885CF1-69DA-40FF-B824-6E5ECFEFACEC}" type="pres">
      <dgm:prSet presAssocID="{A3FEAA2F-51D1-4313-93B2-A7235B68CCA9}" presName="Accent" presStyleLbl="node1" presStyleIdx="0" presStyleCnt="2"/>
      <dgm:spPr/>
    </dgm:pt>
    <dgm:pt modelId="{C7ED7698-D54D-42F6-859E-21480CDBAF34}" type="pres">
      <dgm:prSet presAssocID="{A3FEAA2F-51D1-4313-93B2-A7235B68CCA9}" presName="ParentBackground2" presStyleCnt="0"/>
      <dgm:spPr/>
    </dgm:pt>
    <dgm:pt modelId="{891676C2-1C91-4AEB-A180-2716E4C7DCE2}" type="pres">
      <dgm:prSet presAssocID="{A3FEAA2F-51D1-4313-93B2-A7235B68CCA9}" presName="ParentBackground" presStyleLbl="fgAcc1" presStyleIdx="0" presStyleCnt="2"/>
      <dgm:spPr/>
      <dgm:t>
        <a:bodyPr/>
        <a:lstStyle/>
        <a:p>
          <a:endParaRPr lang="en-US"/>
        </a:p>
      </dgm:t>
    </dgm:pt>
    <dgm:pt modelId="{3B7E6577-31E0-441A-9270-00668C5C37D1}" type="pres">
      <dgm:prSet presAssocID="{A3FEAA2F-51D1-4313-93B2-A7235B68CCA9}" presName="Child2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B0BF0-81E9-47DE-A39F-F930E9649F38}" type="pres">
      <dgm:prSet presAssocID="{A3FEAA2F-51D1-4313-93B2-A7235B68CCA9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CE5C7-12F8-43D5-AD02-04E520517EA0}" type="pres">
      <dgm:prSet presAssocID="{966D5149-C1DD-4160-8288-64E08C78109E}" presName="Accent1" presStyleCnt="0"/>
      <dgm:spPr/>
    </dgm:pt>
    <dgm:pt modelId="{1D7D0D50-597A-429F-9665-E1C6C600150C}" type="pres">
      <dgm:prSet presAssocID="{966D5149-C1DD-4160-8288-64E08C78109E}" presName="Accent" presStyleLbl="node1" presStyleIdx="1" presStyleCnt="2"/>
      <dgm:spPr/>
    </dgm:pt>
    <dgm:pt modelId="{D826D1D9-D207-468B-BE7E-E9CF00C57B46}" type="pres">
      <dgm:prSet presAssocID="{966D5149-C1DD-4160-8288-64E08C78109E}" presName="ParentBackground1" presStyleCnt="0"/>
      <dgm:spPr/>
    </dgm:pt>
    <dgm:pt modelId="{96255D6C-0237-406B-AE73-698764520338}" type="pres">
      <dgm:prSet presAssocID="{966D5149-C1DD-4160-8288-64E08C78109E}" presName="ParentBackground" presStyleLbl="fgAcc1" presStyleIdx="1" presStyleCnt="2"/>
      <dgm:spPr/>
      <dgm:t>
        <a:bodyPr/>
        <a:lstStyle/>
        <a:p>
          <a:endParaRPr lang="en-US"/>
        </a:p>
      </dgm:t>
    </dgm:pt>
    <dgm:pt modelId="{47A0FC03-7EE6-490D-9798-C6769EF8955D}" type="pres">
      <dgm:prSet presAssocID="{966D5149-C1DD-4160-8288-64E08C78109E}" presName="Child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CB35A-D6D6-4BB8-A5F7-30B1B404F2D3}" type="pres">
      <dgm:prSet presAssocID="{966D5149-C1DD-4160-8288-64E08C78109E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42E6A-8A38-43B4-A726-73653651FAB8}" srcId="{A3FEAA2F-51D1-4313-93B2-A7235B68CCA9}" destId="{9472FF78-82B6-47E9-A47F-4C0D1CA006D8}" srcOrd="0" destOrd="0" parTransId="{740B4752-30A3-4165-938F-9C06EBAF405F}" sibTransId="{A3912B61-DB42-41EC-81FB-42155A9EB098}"/>
    <dgm:cxn modelId="{2197AA01-A6A7-4581-BED5-B7DAFDC05D9A}" srcId="{A3FEAA2F-51D1-4313-93B2-A7235B68CCA9}" destId="{FE00E8FE-4537-4E34-9A1D-81FEF69FC81F}" srcOrd="1" destOrd="0" parTransId="{5B79BB3F-0C00-4F03-8935-DE6815EB37B4}" sibTransId="{BEA917CA-C3DD-407C-95BB-BEA7C526C506}"/>
    <dgm:cxn modelId="{312A0DA6-3B82-4C71-97FE-C7CC788B4C1C}" type="presOf" srcId="{9472FF78-82B6-47E9-A47F-4C0D1CA006D8}" destId="{3B7E6577-31E0-441A-9270-00668C5C37D1}" srcOrd="0" destOrd="0" presId="urn:microsoft.com/office/officeart/2011/layout/CircleProcess"/>
    <dgm:cxn modelId="{C8C3061A-122C-47E6-AE8B-DE50DDDF7069}" type="presOf" srcId="{A3FEAA2F-51D1-4313-93B2-A7235B68CCA9}" destId="{8B1B0BF0-81E9-47DE-A39F-F930E9649F38}" srcOrd="1" destOrd="0" presId="urn:microsoft.com/office/officeart/2011/layout/CircleProcess"/>
    <dgm:cxn modelId="{EE00BC3F-E453-4498-8300-12A67F6C7E29}" srcId="{9307DA89-441F-47E1-9920-9C70E1E25D04}" destId="{966D5149-C1DD-4160-8288-64E08C78109E}" srcOrd="0" destOrd="0" parTransId="{43B1E20B-FD95-4F97-99AB-BD68A6F939B9}" sibTransId="{2AED0154-F4BD-4546-ACD1-732224C79A4A}"/>
    <dgm:cxn modelId="{536E1C01-18CC-4C07-AFB3-898E4129FF8F}" type="presOf" srcId="{9307DA89-441F-47E1-9920-9C70E1E25D04}" destId="{BE9E8AE9-0B94-4936-9D20-41B839F5805F}" srcOrd="0" destOrd="0" presId="urn:microsoft.com/office/officeart/2011/layout/CircleProcess"/>
    <dgm:cxn modelId="{E0AD5B8F-C872-4F93-AFF0-96A5AA675CD5}" type="presOf" srcId="{966D5149-C1DD-4160-8288-64E08C78109E}" destId="{566CB35A-D6D6-4BB8-A5F7-30B1B404F2D3}" srcOrd="1" destOrd="0" presId="urn:microsoft.com/office/officeart/2011/layout/CircleProcess"/>
    <dgm:cxn modelId="{865B9732-6A0A-4A62-B2C9-E41A19FB08CD}" type="presOf" srcId="{FE00E8FE-4537-4E34-9A1D-81FEF69FC81F}" destId="{3B7E6577-31E0-441A-9270-00668C5C37D1}" srcOrd="0" destOrd="1" presId="urn:microsoft.com/office/officeart/2011/layout/CircleProcess"/>
    <dgm:cxn modelId="{388FBB42-DC97-40A4-9895-731A411751F8}" type="presOf" srcId="{A3FEAA2F-51D1-4313-93B2-A7235B68CCA9}" destId="{891676C2-1C91-4AEB-A180-2716E4C7DCE2}" srcOrd="0" destOrd="0" presId="urn:microsoft.com/office/officeart/2011/layout/CircleProcess"/>
    <dgm:cxn modelId="{CB47EEAE-C71C-4B86-AA78-B07EDA915B56}" type="presOf" srcId="{966D5149-C1DD-4160-8288-64E08C78109E}" destId="{96255D6C-0237-406B-AE73-698764520338}" srcOrd="0" destOrd="0" presId="urn:microsoft.com/office/officeart/2011/layout/CircleProcess"/>
    <dgm:cxn modelId="{B5D096B3-67FA-4AB9-B509-FF36214A3835}" type="presOf" srcId="{FDE27902-618F-4289-B482-DABC8DC998F7}" destId="{47A0FC03-7EE6-490D-9798-C6769EF8955D}" srcOrd="0" destOrd="0" presId="urn:microsoft.com/office/officeart/2011/layout/CircleProcess"/>
    <dgm:cxn modelId="{C65A1DF6-EEF2-44D3-8E3A-DE0F4DC46FA2}" srcId="{966D5149-C1DD-4160-8288-64E08C78109E}" destId="{FDE27902-618F-4289-B482-DABC8DC998F7}" srcOrd="0" destOrd="0" parTransId="{D2EB24EE-0F95-4783-9010-4F631733DB38}" sibTransId="{FC616CD2-8829-4CA9-BDE1-E518516734EF}"/>
    <dgm:cxn modelId="{BA94E009-E422-4CE4-BDE1-88F1A9E5A6CC}" srcId="{9307DA89-441F-47E1-9920-9C70E1E25D04}" destId="{A3FEAA2F-51D1-4313-93B2-A7235B68CCA9}" srcOrd="1" destOrd="0" parTransId="{C80A1604-8B99-48B2-B788-899D4E06CBA9}" sibTransId="{C9907F98-4128-4108-9964-D33A8F84EF89}"/>
    <dgm:cxn modelId="{9A0D0FF5-B4AB-43B4-A238-5376E19D92C3}" type="presParOf" srcId="{BE9E8AE9-0B94-4936-9D20-41B839F5805F}" destId="{7D5496B6-D8A4-4124-A146-DDC98DF7EEAE}" srcOrd="0" destOrd="0" presId="urn:microsoft.com/office/officeart/2011/layout/CircleProcess"/>
    <dgm:cxn modelId="{9E2FFB67-7C40-4BA3-87CF-536366B8B0A9}" type="presParOf" srcId="{7D5496B6-D8A4-4124-A146-DDC98DF7EEAE}" destId="{8E885CF1-69DA-40FF-B824-6E5ECFEFACEC}" srcOrd="0" destOrd="0" presId="urn:microsoft.com/office/officeart/2011/layout/CircleProcess"/>
    <dgm:cxn modelId="{6A9AE14C-5E73-4B53-BE1C-FE5F97EA4EFF}" type="presParOf" srcId="{BE9E8AE9-0B94-4936-9D20-41B839F5805F}" destId="{C7ED7698-D54D-42F6-859E-21480CDBAF34}" srcOrd="1" destOrd="0" presId="urn:microsoft.com/office/officeart/2011/layout/CircleProcess"/>
    <dgm:cxn modelId="{0C6E9330-755D-448D-B0CE-729804AB9D1F}" type="presParOf" srcId="{C7ED7698-D54D-42F6-859E-21480CDBAF34}" destId="{891676C2-1C91-4AEB-A180-2716E4C7DCE2}" srcOrd="0" destOrd="0" presId="urn:microsoft.com/office/officeart/2011/layout/CircleProcess"/>
    <dgm:cxn modelId="{4ECB9F28-FBE5-431A-AD6C-BCC01CD2A42F}" type="presParOf" srcId="{BE9E8AE9-0B94-4936-9D20-41B839F5805F}" destId="{3B7E6577-31E0-441A-9270-00668C5C37D1}" srcOrd="2" destOrd="0" presId="urn:microsoft.com/office/officeart/2011/layout/CircleProcess"/>
    <dgm:cxn modelId="{0621327A-6FC4-44DA-AFBA-2A606A1C9C15}" type="presParOf" srcId="{BE9E8AE9-0B94-4936-9D20-41B839F5805F}" destId="{8B1B0BF0-81E9-47DE-A39F-F930E9649F38}" srcOrd="3" destOrd="0" presId="urn:microsoft.com/office/officeart/2011/layout/CircleProcess"/>
    <dgm:cxn modelId="{BBDF7C76-774B-42B7-9E3B-A0F5B5C64F36}" type="presParOf" srcId="{BE9E8AE9-0B94-4936-9D20-41B839F5805F}" destId="{D85CE5C7-12F8-43D5-AD02-04E520517EA0}" srcOrd="4" destOrd="0" presId="urn:microsoft.com/office/officeart/2011/layout/CircleProcess"/>
    <dgm:cxn modelId="{600B2FD5-DCAB-4D46-BE40-11E3C33E8EFC}" type="presParOf" srcId="{D85CE5C7-12F8-43D5-AD02-04E520517EA0}" destId="{1D7D0D50-597A-429F-9665-E1C6C600150C}" srcOrd="0" destOrd="0" presId="urn:microsoft.com/office/officeart/2011/layout/CircleProcess"/>
    <dgm:cxn modelId="{2B9C3EE1-C2BA-463D-AE3A-130BB11CC4BB}" type="presParOf" srcId="{BE9E8AE9-0B94-4936-9D20-41B839F5805F}" destId="{D826D1D9-D207-468B-BE7E-E9CF00C57B46}" srcOrd="5" destOrd="0" presId="urn:microsoft.com/office/officeart/2011/layout/CircleProcess"/>
    <dgm:cxn modelId="{4244F5EA-F3DA-4EEE-914C-F17DA867E602}" type="presParOf" srcId="{D826D1D9-D207-468B-BE7E-E9CF00C57B46}" destId="{96255D6C-0237-406B-AE73-698764520338}" srcOrd="0" destOrd="0" presId="urn:microsoft.com/office/officeart/2011/layout/CircleProcess"/>
    <dgm:cxn modelId="{3DB62D67-974A-42FB-A1D3-E4349F0EF384}" type="presParOf" srcId="{BE9E8AE9-0B94-4936-9D20-41B839F5805F}" destId="{47A0FC03-7EE6-490D-9798-C6769EF8955D}" srcOrd="6" destOrd="0" presId="urn:microsoft.com/office/officeart/2011/layout/CircleProcess"/>
    <dgm:cxn modelId="{DF5291AD-FB7B-4CFE-B6FB-FE3EB6720B20}" type="presParOf" srcId="{BE9E8AE9-0B94-4936-9D20-41B839F5805F}" destId="{566CB35A-D6D6-4BB8-A5F7-30B1B404F2D3}" srcOrd="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6449A1-5F64-45E7-A1FB-7DD155F43ED8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2F1251-5691-412F-82B8-DF52B17B1B2E}">
      <dgm:prSet/>
      <dgm:spPr/>
      <dgm:t>
        <a:bodyPr/>
        <a:lstStyle/>
        <a:p>
          <a:pPr rtl="0"/>
          <a:r>
            <a:rPr lang="en-GB"/>
            <a:t>Segmental inflammation  surrounded by multiple diverticula </a:t>
          </a:r>
          <a:endParaRPr lang="en-US" dirty="0"/>
        </a:p>
      </dgm:t>
    </dgm:pt>
    <dgm:pt modelId="{CB839991-2629-4DA9-AD9D-699991D53B58}" type="parTrans" cxnId="{120C52CF-1457-4407-B9FB-DFC4D9507FDE}">
      <dgm:prSet/>
      <dgm:spPr/>
      <dgm:t>
        <a:bodyPr/>
        <a:lstStyle/>
        <a:p>
          <a:endParaRPr lang="en-US"/>
        </a:p>
      </dgm:t>
    </dgm:pt>
    <dgm:pt modelId="{94105E90-6D8A-4120-B540-F073C95F3480}" type="sibTrans" cxnId="{120C52CF-1457-4407-B9FB-DFC4D9507FDE}">
      <dgm:prSet/>
      <dgm:spPr/>
      <dgm:t>
        <a:bodyPr/>
        <a:lstStyle/>
        <a:p>
          <a:endParaRPr lang="en-US"/>
        </a:p>
      </dgm:t>
    </dgm:pt>
    <dgm:pt modelId="{34231379-467C-4681-93F4-E1E544D6DDB8}">
      <dgm:prSet/>
      <dgm:spPr/>
      <dgm:t>
        <a:bodyPr/>
        <a:lstStyle/>
        <a:p>
          <a:pPr rtl="0"/>
          <a:r>
            <a:rPr lang="en-GB" b="1"/>
            <a:t>Differs from diverticulitis </a:t>
          </a:r>
          <a:r>
            <a:rPr lang="en-GB" b="1">
              <a:sym typeface="Wingdings" panose="05000000000000000000" pitchFamily="2" charset="2"/>
            </a:rPr>
            <a:t></a:t>
          </a:r>
          <a:r>
            <a:rPr lang="en-GB" b="1"/>
            <a:t> the individual diverticula are not involved; histologically, this shows inflammation within the interdiverticular mucosa rather than the diverticular orifices</a:t>
          </a:r>
          <a:endParaRPr lang="en-US"/>
        </a:p>
      </dgm:t>
    </dgm:pt>
    <dgm:pt modelId="{6910DA55-7098-45B1-8E94-BBD7CDBF7C45}" type="parTrans" cxnId="{45512CAD-32B8-469D-89AE-F79451DF1A1B}">
      <dgm:prSet/>
      <dgm:spPr/>
      <dgm:t>
        <a:bodyPr/>
        <a:lstStyle/>
        <a:p>
          <a:endParaRPr lang="en-US"/>
        </a:p>
      </dgm:t>
    </dgm:pt>
    <dgm:pt modelId="{FE5B491D-6942-486F-BEBE-681244A3BE58}" type="sibTrans" cxnId="{45512CAD-32B8-469D-89AE-F79451DF1A1B}">
      <dgm:prSet/>
      <dgm:spPr/>
      <dgm:t>
        <a:bodyPr/>
        <a:lstStyle/>
        <a:p>
          <a:endParaRPr lang="en-US"/>
        </a:p>
      </dgm:t>
    </dgm:pt>
    <dgm:pt modelId="{0B54C9DA-4B81-4AC1-A1AD-6C7DD2C5F6ED}">
      <dgm:prSet/>
      <dgm:spPr/>
      <dgm:t>
        <a:bodyPr/>
        <a:lstStyle/>
        <a:p>
          <a:pPr rtl="0"/>
          <a:r>
            <a:rPr lang="en-GB"/>
            <a:t>Benign &amp; self-limiting, presentation is often rectal bleeding , diarrhea or abdominal  pain</a:t>
          </a:r>
          <a:endParaRPr lang="en-US"/>
        </a:p>
      </dgm:t>
    </dgm:pt>
    <dgm:pt modelId="{44952602-1E5F-4D2F-AF57-69F61F3781A7}" type="parTrans" cxnId="{F100FF15-3125-455B-8F77-794A1533369B}">
      <dgm:prSet/>
      <dgm:spPr/>
      <dgm:t>
        <a:bodyPr/>
        <a:lstStyle/>
        <a:p>
          <a:endParaRPr lang="en-US"/>
        </a:p>
      </dgm:t>
    </dgm:pt>
    <dgm:pt modelId="{FCF4464B-3C7C-45F9-A774-811911DC8FA1}" type="sibTrans" cxnId="{F100FF15-3125-455B-8F77-794A1533369B}">
      <dgm:prSet/>
      <dgm:spPr/>
      <dgm:t>
        <a:bodyPr/>
        <a:lstStyle/>
        <a:p>
          <a:endParaRPr lang="en-US"/>
        </a:p>
      </dgm:t>
    </dgm:pt>
    <dgm:pt modelId="{BA61D49B-E4C7-4B96-838D-0131984EEAEF}">
      <dgm:prSet/>
      <dgm:spPr/>
      <dgm:t>
        <a:bodyPr/>
        <a:lstStyle/>
        <a:p>
          <a:pPr rtl="0"/>
          <a:r>
            <a:rPr lang="en-GB"/>
            <a:t>There are currently no guidelines for the treatment </a:t>
          </a:r>
          <a:endParaRPr lang="en-US"/>
        </a:p>
      </dgm:t>
    </dgm:pt>
    <dgm:pt modelId="{FFA707AC-418A-4849-B5AD-4C040204DB69}" type="parTrans" cxnId="{6ECAF29C-54F7-4F2B-AFDF-0BB69673F89A}">
      <dgm:prSet/>
      <dgm:spPr/>
      <dgm:t>
        <a:bodyPr/>
        <a:lstStyle/>
        <a:p>
          <a:endParaRPr lang="en-US"/>
        </a:p>
      </dgm:t>
    </dgm:pt>
    <dgm:pt modelId="{8B9453F3-A9C3-4993-A0B5-964CA038807B}" type="sibTrans" cxnId="{6ECAF29C-54F7-4F2B-AFDF-0BB69673F89A}">
      <dgm:prSet/>
      <dgm:spPr/>
      <dgm:t>
        <a:bodyPr/>
        <a:lstStyle/>
        <a:p>
          <a:endParaRPr lang="en-US"/>
        </a:p>
      </dgm:t>
    </dgm:pt>
    <dgm:pt modelId="{5B774C83-4DC7-4701-BE0A-EE29F929C085}">
      <dgm:prSet/>
      <dgm:spPr/>
      <dgm:t>
        <a:bodyPr/>
        <a:lstStyle/>
        <a:p>
          <a:pPr rtl="0"/>
          <a:r>
            <a:rPr lang="en-GB"/>
            <a:t>Management is largely based on case series </a:t>
          </a:r>
          <a:endParaRPr lang="en-US"/>
        </a:p>
      </dgm:t>
    </dgm:pt>
    <dgm:pt modelId="{C46C6FE6-0FF5-4F69-BDFB-CB10695C65E8}" type="parTrans" cxnId="{C625C5FE-59A8-450F-8E71-A88356968B5B}">
      <dgm:prSet/>
      <dgm:spPr/>
      <dgm:t>
        <a:bodyPr/>
        <a:lstStyle/>
        <a:p>
          <a:endParaRPr lang="en-US"/>
        </a:p>
      </dgm:t>
    </dgm:pt>
    <dgm:pt modelId="{3DDF03FE-EDC6-4629-BEE9-F16BF1ADF563}" type="sibTrans" cxnId="{C625C5FE-59A8-450F-8E71-A88356968B5B}">
      <dgm:prSet/>
      <dgm:spPr/>
      <dgm:t>
        <a:bodyPr/>
        <a:lstStyle/>
        <a:p>
          <a:endParaRPr lang="en-US"/>
        </a:p>
      </dgm:t>
    </dgm:pt>
    <dgm:pt modelId="{75A4EAA7-C867-46A2-B7F1-4BB1978080C1}">
      <dgm:prSet/>
      <dgm:spPr/>
      <dgm:t>
        <a:bodyPr/>
        <a:lstStyle/>
        <a:p>
          <a:pPr rtl="0"/>
          <a:r>
            <a:rPr lang="en-GB"/>
            <a:t>Adopted from inflammatory bowel disease (IBD) treatment </a:t>
          </a:r>
          <a:endParaRPr lang="en-US"/>
        </a:p>
      </dgm:t>
    </dgm:pt>
    <dgm:pt modelId="{95A4779A-D65E-4B4E-A051-3D5FE090DFAF}" type="parTrans" cxnId="{0A11CC22-F4C6-4097-BF87-CB8F7C36766A}">
      <dgm:prSet/>
      <dgm:spPr/>
      <dgm:t>
        <a:bodyPr/>
        <a:lstStyle/>
        <a:p>
          <a:endParaRPr lang="en-US"/>
        </a:p>
      </dgm:t>
    </dgm:pt>
    <dgm:pt modelId="{D68F820D-B1BD-42D3-95F2-900A8C7EA4E4}" type="sibTrans" cxnId="{0A11CC22-F4C6-4097-BF87-CB8F7C36766A}">
      <dgm:prSet/>
      <dgm:spPr/>
      <dgm:t>
        <a:bodyPr/>
        <a:lstStyle/>
        <a:p>
          <a:endParaRPr lang="en-US"/>
        </a:p>
      </dgm:t>
    </dgm:pt>
    <dgm:pt modelId="{103AF060-2264-499C-9BE2-1B4A91F2E988}">
      <dgm:prSet/>
      <dgm:spPr/>
      <dgm:t>
        <a:bodyPr/>
        <a:lstStyle/>
        <a:p>
          <a:pPr rtl="0"/>
          <a:r>
            <a:rPr lang="en-GB" dirty="0"/>
            <a:t>Surgery is usually reserved for cases that are refractory to medical management/symptomatic strictures</a:t>
          </a:r>
          <a:endParaRPr lang="en-US" dirty="0"/>
        </a:p>
      </dgm:t>
    </dgm:pt>
    <dgm:pt modelId="{DD5641AA-68D1-4B45-9A35-93577AE80DCA}" type="parTrans" cxnId="{7B74A1F4-8AC2-4669-92BC-9B33F83C7CE9}">
      <dgm:prSet/>
      <dgm:spPr/>
      <dgm:t>
        <a:bodyPr/>
        <a:lstStyle/>
        <a:p>
          <a:endParaRPr lang="en-US"/>
        </a:p>
      </dgm:t>
    </dgm:pt>
    <dgm:pt modelId="{DA5A88DB-CC7B-4A1A-96C5-EF8DF5036FEB}" type="sibTrans" cxnId="{7B74A1F4-8AC2-4669-92BC-9B33F83C7CE9}">
      <dgm:prSet/>
      <dgm:spPr/>
      <dgm:t>
        <a:bodyPr/>
        <a:lstStyle/>
        <a:p>
          <a:endParaRPr lang="en-US"/>
        </a:p>
      </dgm:t>
    </dgm:pt>
    <dgm:pt modelId="{29AD9646-B2E9-468D-8B27-DF301ED87A46}" type="pres">
      <dgm:prSet presAssocID="{976449A1-5F64-45E7-A1FB-7DD155F43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70002-E8FC-4F87-96ED-1EFCB52F6379}" type="pres">
      <dgm:prSet presAssocID="{CA2F1251-5691-412F-82B8-DF52B17B1B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D13D0-1585-41DB-B295-7FA634CAD38C}" type="pres">
      <dgm:prSet presAssocID="{94105E90-6D8A-4120-B540-F073C95F348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9DC6D12-EED6-4768-B53F-E985EA8D00F5}" type="pres">
      <dgm:prSet presAssocID="{94105E90-6D8A-4120-B540-F073C95F3480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CB71B73F-5CE6-44D1-B8A3-29391CCD42F8}" type="pres">
      <dgm:prSet presAssocID="{0B54C9DA-4B81-4AC1-A1AD-6C7DD2C5F6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1E3F9-4182-4728-A256-1CB9CBAB4C00}" type="pres">
      <dgm:prSet presAssocID="{FCF4464B-3C7C-45F9-A774-811911DC8FA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18EB45C-14FA-464D-AD96-29D6CE424A7C}" type="pres">
      <dgm:prSet presAssocID="{FCF4464B-3C7C-45F9-A774-811911DC8FA1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CE7B3FE5-9E4C-4248-B6E9-375818AC6770}" type="pres">
      <dgm:prSet presAssocID="{BA61D49B-E4C7-4B96-838D-0131984EEA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FEBB9-43B1-4819-8A46-A0423838E361}" type="pres">
      <dgm:prSet presAssocID="{8B9453F3-A9C3-4993-A0B5-964CA038807B}" presName="sibTrans" presStyleLbl="sibTrans1D1" presStyleIdx="2" presStyleCnt="3"/>
      <dgm:spPr/>
      <dgm:t>
        <a:bodyPr/>
        <a:lstStyle/>
        <a:p>
          <a:endParaRPr lang="en-US"/>
        </a:p>
      </dgm:t>
    </dgm:pt>
    <dgm:pt modelId="{332FA0A8-916D-4B8D-9D52-E9EF5D09A8A4}" type="pres">
      <dgm:prSet presAssocID="{8B9453F3-A9C3-4993-A0B5-964CA038807B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5FB4CF65-B655-45C4-9133-2292DD2B5FA9}" type="pres">
      <dgm:prSet presAssocID="{103AF060-2264-499C-9BE2-1B4A91F2E9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98679-A06F-423E-A2FA-766C4D1B16B9}" type="presOf" srcId="{976449A1-5F64-45E7-A1FB-7DD155F43ED8}" destId="{29AD9646-B2E9-468D-8B27-DF301ED87A46}" srcOrd="0" destOrd="0" presId="urn:microsoft.com/office/officeart/2005/8/layout/bProcess3"/>
    <dgm:cxn modelId="{0A11CC22-F4C6-4097-BF87-CB8F7C36766A}" srcId="{BA61D49B-E4C7-4B96-838D-0131984EEAEF}" destId="{75A4EAA7-C867-46A2-B7F1-4BB1978080C1}" srcOrd="1" destOrd="0" parTransId="{95A4779A-D65E-4B4E-A051-3D5FE090DFAF}" sibTransId="{D68F820D-B1BD-42D3-95F2-900A8C7EA4E4}"/>
    <dgm:cxn modelId="{F3C9591F-515F-46E8-932A-DAE58D207DEA}" type="presOf" srcId="{34231379-467C-4681-93F4-E1E544D6DDB8}" destId="{83670002-E8FC-4F87-96ED-1EFCB52F6379}" srcOrd="0" destOrd="1" presId="urn:microsoft.com/office/officeart/2005/8/layout/bProcess3"/>
    <dgm:cxn modelId="{7B74A1F4-8AC2-4669-92BC-9B33F83C7CE9}" srcId="{976449A1-5F64-45E7-A1FB-7DD155F43ED8}" destId="{103AF060-2264-499C-9BE2-1B4A91F2E988}" srcOrd="3" destOrd="0" parTransId="{DD5641AA-68D1-4B45-9A35-93577AE80DCA}" sibTransId="{DA5A88DB-CC7B-4A1A-96C5-EF8DF5036FEB}"/>
    <dgm:cxn modelId="{751C4CFA-BB6C-4DD6-A6F9-43511343C9E2}" type="presOf" srcId="{75A4EAA7-C867-46A2-B7F1-4BB1978080C1}" destId="{CE7B3FE5-9E4C-4248-B6E9-375818AC6770}" srcOrd="0" destOrd="2" presId="urn:microsoft.com/office/officeart/2005/8/layout/bProcess3"/>
    <dgm:cxn modelId="{BAE6344E-5151-45BB-870C-1EE90B5A87E7}" type="presOf" srcId="{BA61D49B-E4C7-4B96-838D-0131984EEAEF}" destId="{CE7B3FE5-9E4C-4248-B6E9-375818AC6770}" srcOrd="0" destOrd="0" presId="urn:microsoft.com/office/officeart/2005/8/layout/bProcess3"/>
    <dgm:cxn modelId="{3753FFCA-37D4-44D7-A5A3-85D2BC3CC2AC}" type="presOf" srcId="{94105E90-6D8A-4120-B540-F073C95F3480}" destId="{1A2D13D0-1585-41DB-B295-7FA634CAD38C}" srcOrd="0" destOrd="0" presId="urn:microsoft.com/office/officeart/2005/8/layout/bProcess3"/>
    <dgm:cxn modelId="{C625C5FE-59A8-450F-8E71-A88356968B5B}" srcId="{BA61D49B-E4C7-4B96-838D-0131984EEAEF}" destId="{5B774C83-4DC7-4701-BE0A-EE29F929C085}" srcOrd="0" destOrd="0" parTransId="{C46C6FE6-0FF5-4F69-BDFB-CB10695C65E8}" sibTransId="{3DDF03FE-EDC6-4629-BEE9-F16BF1ADF563}"/>
    <dgm:cxn modelId="{F4976338-27DD-4948-9F22-0D25C7F43557}" type="presOf" srcId="{FCF4464B-3C7C-45F9-A774-811911DC8FA1}" destId="{818EB45C-14FA-464D-AD96-29D6CE424A7C}" srcOrd="1" destOrd="0" presId="urn:microsoft.com/office/officeart/2005/8/layout/bProcess3"/>
    <dgm:cxn modelId="{084B4DC3-CCF4-4295-A446-306FC2ADBAA6}" type="presOf" srcId="{103AF060-2264-499C-9BE2-1B4A91F2E988}" destId="{5FB4CF65-B655-45C4-9133-2292DD2B5FA9}" srcOrd="0" destOrd="0" presId="urn:microsoft.com/office/officeart/2005/8/layout/bProcess3"/>
    <dgm:cxn modelId="{A5A829C1-CEF8-41F2-BCC0-54D394F7CAD0}" type="presOf" srcId="{CA2F1251-5691-412F-82B8-DF52B17B1B2E}" destId="{83670002-E8FC-4F87-96ED-1EFCB52F6379}" srcOrd="0" destOrd="0" presId="urn:microsoft.com/office/officeart/2005/8/layout/bProcess3"/>
    <dgm:cxn modelId="{F3B24F80-E177-430E-A796-8504DEC223D7}" type="presOf" srcId="{8B9453F3-A9C3-4993-A0B5-964CA038807B}" destId="{B28FEBB9-43B1-4819-8A46-A0423838E361}" srcOrd="0" destOrd="0" presId="urn:microsoft.com/office/officeart/2005/8/layout/bProcess3"/>
    <dgm:cxn modelId="{45512CAD-32B8-469D-89AE-F79451DF1A1B}" srcId="{CA2F1251-5691-412F-82B8-DF52B17B1B2E}" destId="{34231379-467C-4681-93F4-E1E544D6DDB8}" srcOrd="0" destOrd="0" parTransId="{6910DA55-7098-45B1-8E94-BBD7CDBF7C45}" sibTransId="{FE5B491D-6942-486F-BEBE-681244A3BE58}"/>
    <dgm:cxn modelId="{6ECAF29C-54F7-4F2B-AFDF-0BB69673F89A}" srcId="{976449A1-5F64-45E7-A1FB-7DD155F43ED8}" destId="{BA61D49B-E4C7-4B96-838D-0131984EEAEF}" srcOrd="2" destOrd="0" parTransId="{FFA707AC-418A-4849-B5AD-4C040204DB69}" sibTransId="{8B9453F3-A9C3-4993-A0B5-964CA038807B}"/>
    <dgm:cxn modelId="{16BA0C85-BDB8-458A-94C3-9E3EE0708EAD}" type="presOf" srcId="{5B774C83-4DC7-4701-BE0A-EE29F929C085}" destId="{CE7B3FE5-9E4C-4248-B6E9-375818AC6770}" srcOrd="0" destOrd="1" presId="urn:microsoft.com/office/officeart/2005/8/layout/bProcess3"/>
    <dgm:cxn modelId="{A7FE0AF3-6FB0-4810-8AD9-BF8C3F23A6C8}" type="presOf" srcId="{FCF4464B-3C7C-45F9-A774-811911DC8FA1}" destId="{78B1E3F9-4182-4728-A256-1CB9CBAB4C00}" srcOrd="0" destOrd="0" presId="urn:microsoft.com/office/officeart/2005/8/layout/bProcess3"/>
    <dgm:cxn modelId="{D7F0B4F9-8C3C-48E1-A7A8-9B346A13C926}" type="presOf" srcId="{0B54C9DA-4B81-4AC1-A1AD-6C7DD2C5F6ED}" destId="{CB71B73F-5CE6-44D1-B8A3-29391CCD42F8}" srcOrd="0" destOrd="0" presId="urn:microsoft.com/office/officeart/2005/8/layout/bProcess3"/>
    <dgm:cxn modelId="{3899BC74-0152-4F71-AD1C-461B8D239A8C}" type="presOf" srcId="{8B9453F3-A9C3-4993-A0B5-964CA038807B}" destId="{332FA0A8-916D-4B8D-9D52-E9EF5D09A8A4}" srcOrd="1" destOrd="0" presId="urn:microsoft.com/office/officeart/2005/8/layout/bProcess3"/>
    <dgm:cxn modelId="{120C52CF-1457-4407-B9FB-DFC4D9507FDE}" srcId="{976449A1-5F64-45E7-A1FB-7DD155F43ED8}" destId="{CA2F1251-5691-412F-82B8-DF52B17B1B2E}" srcOrd="0" destOrd="0" parTransId="{CB839991-2629-4DA9-AD9D-699991D53B58}" sibTransId="{94105E90-6D8A-4120-B540-F073C95F3480}"/>
    <dgm:cxn modelId="{F100FF15-3125-455B-8F77-794A1533369B}" srcId="{976449A1-5F64-45E7-A1FB-7DD155F43ED8}" destId="{0B54C9DA-4B81-4AC1-A1AD-6C7DD2C5F6ED}" srcOrd="1" destOrd="0" parTransId="{44952602-1E5F-4D2F-AF57-69F61F3781A7}" sibTransId="{FCF4464B-3C7C-45F9-A774-811911DC8FA1}"/>
    <dgm:cxn modelId="{6E02A9D6-9005-447D-868C-4097E3B4E463}" type="presOf" srcId="{94105E90-6D8A-4120-B540-F073C95F3480}" destId="{29DC6D12-EED6-4768-B53F-E985EA8D00F5}" srcOrd="1" destOrd="0" presId="urn:microsoft.com/office/officeart/2005/8/layout/bProcess3"/>
    <dgm:cxn modelId="{696102A1-07B2-4056-9C29-888DD80BE169}" type="presParOf" srcId="{29AD9646-B2E9-468D-8B27-DF301ED87A46}" destId="{83670002-E8FC-4F87-96ED-1EFCB52F6379}" srcOrd="0" destOrd="0" presId="urn:microsoft.com/office/officeart/2005/8/layout/bProcess3"/>
    <dgm:cxn modelId="{D868EC45-5A0B-4A0C-AF17-19118558E40C}" type="presParOf" srcId="{29AD9646-B2E9-468D-8B27-DF301ED87A46}" destId="{1A2D13D0-1585-41DB-B295-7FA634CAD38C}" srcOrd="1" destOrd="0" presId="urn:microsoft.com/office/officeart/2005/8/layout/bProcess3"/>
    <dgm:cxn modelId="{9D519448-CFC4-4A7C-98DF-2147C88C4257}" type="presParOf" srcId="{1A2D13D0-1585-41DB-B295-7FA634CAD38C}" destId="{29DC6D12-EED6-4768-B53F-E985EA8D00F5}" srcOrd="0" destOrd="0" presId="urn:microsoft.com/office/officeart/2005/8/layout/bProcess3"/>
    <dgm:cxn modelId="{F8A1D0D0-77EA-4C83-B6AC-2D940AEE6B76}" type="presParOf" srcId="{29AD9646-B2E9-468D-8B27-DF301ED87A46}" destId="{CB71B73F-5CE6-44D1-B8A3-29391CCD42F8}" srcOrd="2" destOrd="0" presId="urn:microsoft.com/office/officeart/2005/8/layout/bProcess3"/>
    <dgm:cxn modelId="{CD58A783-EE8A-43AB-9626-662C3F038864}" type="presParOf" srcId="{29AD9646-B2E9-468D-8B27-DF301ED87A46}" destId="{78B1E3F9-4182-4728-A256-1CB9CBAB4C00}" srcOrd="3" destOrd="0" presId="urn:microsoft.com/office/officeart/2005/8/layout/bProcess3"/>
    <dgm:cxn modelId="{CB12DC9D-F393-4862-B2B1-407C1D0F8F63}" type="presParOf" srcId="{78B1E3F9-4182-4728-A256-1CB9CBAB4C00}" destId="{818EB45C-14FA-464D-AD96-29D6CE424A7C}" srcOrd="0" destOrd="0" presId="urn:microsoft.com/office/officeart/2005/8/layout/bProcess3"/>
    <dgm:cxn modelId="{4437B47E-0244-4E3D-9F88-809A15AB89C6}" type="presParOf" srcId="{29AD9646-B2E9-468D-8B27-DF301ED87A46}" destId="{CE7B3FE5-9E4C-4248-B6E9-375818AC6770}" srcOrd="4" destOrd="0" presId="urn:microsoft.com/office/officeart/2005/8/layout/bProcess3"/>
    <dgm:cxn modelId="{E27DF56D-AC5D-47A8-A18A-E033D4273F30}" type="presParOf" srcId="{29AD9646-B2E9-468D-8B27-DF301ED87A46}" destId="{B28FEBB9-43B1-4819-8A46-A0423838E361}" srcOrd="5" destOrd="0" presId="urn:microsoft.com/office/officeart/2005/8/layout/bProcess3"/>
    <dgm:cxn modelId="{8DC7C8FC-3E92-4918-8C1B-6D999F0527FF}" type="presParOf" srcId="{B28FEBB9-43B1-4819-8A46-A0423838E361}" destId="{332FA0A8-916D-4B8D-9D52-E9EF5D09A8A4}" srcOrd="0" destOrd="0" presId="urn:microsoft.com/office/officeart/2005/8/layout/bProcess3"/>
    <dgm:cxn modelId="{A68D8B52-2FCC-409A-8C8B-97758430F79A}" type="presParOf" srcId="{29AD9646-B2E9-468D-8B27-DF301ED87A46}" destId="{5FB4CF65-B655-45C4-9133-2292DD2B5FA9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72D50-D91E-4F4F-B6F6-A6EE7AC3ECB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F4A4C1-AD8B-4141-B52D-8D4A2406F335}">
      <dgm:prSet/>
      <dgm:spPr/>
      <dgm:t>
        <a:bodyPr/>
        <a:lstStyle/>
        <a:p>
          <a:pPr rtl="0"/>
          <a:r>
            <a:rPr lang="en-US" dirty="0"/>
            <a:t>57-year-old male </a:t>
          </a:r>
        </a:p>
      </dgm:t>
    </dgm:pt>
    <dgm:pt modelId="{B830F785-213F-4B97-BAEA-1D615DB9C950}" type="parTrans" cxnId="{4E405F7D-E1CB-4042-A5AB-682200F18D02}">
      <dgm:prSet/>
      <dgm:spPr/>
      <dgm:t>
        <a:bodyPr/>
        <a:lstStyle/>
        <a:p>
          <a:endParaRPr lang="en-US"/>
        </a:p>
      </dgm:t>
    </dgm:pt>
    <dgm:pt modelId="{C2F2BC5F-F6C1-4FC4-BF9A-A887B355D252}" type="sibTrans" cxnId="{4E405F7D-E1CB-4042-A5AB-682200F18D02}">
      <dgm:prSet/>
      <dgm:spPr/>
      <dgm:t>
        <a:bodyPr/>
        <a:lstStyle/>
        <a:p>
          <a:endParaRPr lang="en-US"/>
        </a:p>
      </dgm:t>
    </dgm:pt>
    <dgm:pt modelId="{4305C150-B872-4937-90FE-C6F6A9837FE8}">
      <dgm:prSet/>
      <dgm:spPr/>
      <dgm:t>
        <a:bodyPr/>
        <a:lstStyle/>
        <a:p>
          <a:pPr rtl="0"/>
          <a:r>
            <a:rPr lang="en-US" dirty="0"/>
            <a:t>Presented with chronic intermittent abdominal pain for 2 months </a:t>
          </a:r>
        </a:p>
      </dgm:t>
    </dgm:pt>
    <dgm:pt modelId="{30139796-44E0-4303-BB2C-EF28316678CC}" type="parTrans" cxnId="{9B4A9851-7B2B-40F6-BEEA-D0A02EB8F20B}">
      <dgm:prSet/>
      <dgm:spPr/>
      <dgm:t>
        <a:bodyPr/>
        <a:lstStyle/>
        <a:p>
          <a:endParaRPr lang="en-US"/>
        </a:p>
      </dgm:t>
    </dgm:pt>
    <dgm:pt modelId="{4E5563D1-05F5-4CCF-A75F-1E1F3B2ED2D4}" type="sibTrans" cxnId="{9B4A9851-7B2B-40F6-BEEA-D0A02EB8F20B}">
      <dgm:prSet/>
      <dgm:spPr/>
      <dgm:t>
        <a:bodyPr/>
        <a:lstStyle/>
        <a:p>
          <a:endParaRPr lang="en-US"/>
        </a:p>
      </dgm:t>
    </dgm:pt>
    <dgm:pt modelId="{B2E1ADB1-5CD0-4039-9E13-C95765A66209}">
      <dgm:prSet/>
      <dgm:spPr/>
      <dgm:t>
        <a:bodyPr/>
        <a:lstStyle/>
        <a:p>
          <a:pPr rtl="0"/>
          <a:r>
            <a:rPr lang="en-US"/>
            <a:t>non-bloody diarrhea, and occasional hematochezia</a:t>
          </a:r>
        </a:p>
      </dgm:t>
    </dgm:pt>
    <dgm:pt modelId="{E30C2171-9818-4AB2-9228-49364B6B817A}" type="parTrans" cxnId="{F138121B-BD7B-40FA-BBD4-2464697B8FC6}">
      <dgm:prSet/>
      <dgm:spPr/>
      <dgm:t>
        <a:bodyPr/>
        <a:lstStyle/>
        <a:p>
          <a:endParaRPr lang="en-US"/>
        </a:p>
      </dgm:t>
    </dgm:pt>
    <dgm:pt modelId="{91DBBCF6-EBAB-4E5C-8A6F-9A1C1538AD6B}" type="sibTrans" cxnId="{F138121B-BD7B-40FA-BBD4-2464697B8FC6}">
      <dgm:prSet/>
      <dgm:spPr/>
      <dgm:t>
        <a:bodyPr/>
        <a:lstStyle/>
        <a:p>
          <a:endParaRPr lang="en-US"/>
        </a:p>
      </dgm:t>
    </dgm:pt>
    <dgm:pt modelId="{43B561D1-2275-486E-906E-3DAA10EA402E}">
      <dgm:prSet/>
      <dgm:spPr/>
      <dgm:t>
        <a:bodyPr/>
        <a:lstStyle/>
        <a:p>
          <a:pPr rtl="0"/>
          <a:r>
            <a:rPr lang="en-US"/>
            <a:t>No constitutional symptom or history of weight loss</a:t>
          </a:r>
        </a:p>
      </dgm:t>
    </dgm:pt>
    <dgm:pt modelId="{D001953D-4F4C-428F-92F5-3A82A6F976B7}" type="parTrans" cxnId="{F1629AB3-9D2B-4A96-A243-2BCAEDFF77B7}">
      <dgm:prSet/>
      <dgm:spPr/>
      <dgm:t>
        <a:bodyPr/>
        <a:lstStyle/>
        <a:p>
          <a:endParaRPr lang="en-US"/>
        </a:p>
      </dgm:t>
    </dgm:pt>
    <dgm:pt modelId="{7B4AA63D-4B81-4991-A934-5D32017D9441}" type="sibTrans" cxnId="{F1629AB3-9D2B-4A96-A243-2BCAEDFF77B7}">
      <dgm:prSet/>
      <dgm:spPr/>
      <dgm:t>
        <a:bodyPr/>
        <a:lstStyle/>
        <a:p>
          <a:endParaRPr lang="en-US"/>
        </a:p>
      </dgm:t>
    </dgm:pt>
    <dgm:pt modelId="{62B1725A-CE33-4994-B6D2-FECBD202B2E4}">
      <dgm:prSet/>
      <dgm:spPr/>
      <dgm:t>
        <a:bodyPr/>
        <a:lstStyle/>
        <a:p>
          <a:pPr rtl="0"/>
          <a:r>
            <a:rPr lang="en-US"/>
            <a:t>Background Hx </a:t>
          </a:r>
        </a:p>
      </dgm:t>
    </dgm:pt>
    <dgm:pt modelId="{64C78F56-3F93-41B2-92D1-7B06F48C2196}" type="parTrans" cxnId="{39269B72-EAB9-418B-8168-11846E77A22C}">
      <dgm:prSet/>
      <dgm:spPr/>
      <dgm:t>
        <a:bodyPr/>
        <a:lstStyle/>
        <a:p>
          <a:endParaRPr lang="en-US"/>
        </a:p>
      </dgm:t>
    </dgm:pt>
    <dgm:pt modelId="{B0A09F88-FA26-4F93-B224-E2FBDEB914E1}" type="sibTrans" cxnId="{39269B72-EAB9-418B-8168-11846E77A22C}">
      <dgm:prSet/>
      <dgm:spPr/>
      <dgm:t>
        <a:bodyPr/>
        <a:lstStyle/>
        <a:p>
          <a:endParaRPr lang="en-US"/>
        </a:p>
      </dgm:t>
    </dgm:pt>
    <dgm:pt modelId="{CD771628-F324-4D6E-A7C4-F83ECCBE7AA9}">
      <dgm:prSet/>
      <dgm:spPr/>
      <dgm:t>
        <a:bodyPr/>
        <a:lstStyle/>
        <a:p>
          <a:pPr rtl="0"/>
          <a:r>
            <a:rPr lang="en-US"/>
            <a:t>Diverticular disease </a:t>
          </a:r>
        </a:p>
      </dgm:t>
    </dgm:pt>
    <dgm:pt modelId="{A6FBD5E3-A71C-42B0-842B-856641DC19C7}" type="parTrans" cxnId="{932D4BD8-5B50-41E9-BC7B-CDE5FDEF0CB1}">
      <dgm:prSet/>
      <dgm:spPr/>
      <dgm:t>
        <a:bodyPr/>
        <a:lstStyle/>
        <a:p>
          <a:endParaRPr lang="en-US"/>
        </a:p>
      </dgm:t>
    </dgm:pt>
    <dgm:pt modelId="{6C1F3B47-27AE-4EE7-AB08-E7A47048915B}" type="sibTrans" cxnId="{932D4BD8-5B50-41E9-BC7B-CDE5FDEF0CB1}">
      <dgm:prSet/>
      <dgm:spPr/>
      <dgm:t>
        <a:bodyPr/>
        <a:lstStyle/>
        <a:p>
          <a:endParaRPr lang="en-US"/>
        </a:p>
      </dgm:t>
    </dgm:pt>
    <dgm:pt modelId="{A01A7B24-BD72-4C6A-BC5D-D44AAB4833B2}">
      <dgm:prSet/>
      <dgm:spPr/>
      <dgm:t>
        <a:bodyPr/>
        <a:lstStyle/>
        <a:p>
          <a:pPr rtl="0"/>
          <a:r>
            <a:rPr lang="en-US"/>
            <a:t>Hemorrhoids </a:t>
          </a:r>
        </a:p>
      </dgm:t>
    </dgm:pt>
    <dgm:pt modelId="{EDFAB39E-EC56-4668-B58E-06BE6CE97353}" type="parTrans" cxnId="{8E1A8EF3-8C87-42AA-B488-DCD888E05F9B}">
      <dgm:prSet/>
      <dgm:spPr/>
      <dgm:t>
        <a:bodyPr/>
        <a:lstStyle/>
        <a:p>
          <a:endParaRPr lang="en-US"/>
        </a:p>
      </dgm:t>
    </dgm:pt>
    <dgm:pt modelId="{913AE844-0A5C-48DB-894E-EB1365DAD9F0}" type="sibTrans" cxnId="{8E1A8EF3-8C87-42AA-B488-DCD888E05F9B}">
      <dgm:prSet/>
      <dgm:spPr/>
      <dgm:t>
        <a:bodyPr/>
        <a:lstStyle/>
        <a:p>
          <a:endParaRPr lang="en-US"/>
        </a:p>
      </dgm:t>
    </dgm:pt>
    <dgm:pt modelId="{7E7E72D4-B69A-4DBA-8AA2-2B1E5A7CB957}">
      <dgm:prSet/>
      <dgm:spPr/>
      <dgm:t>
        <a:bodyPr/>
        <a:lstStyle/>
        <a:p>
          <a:pPr rtl="0"/>
          <a:r>
            <a:rPr lang="en-US"/>
            <a:t>RVD :non reactive </a:t>
          </a:r>
        </a:p>
      </dgm:t>
    </dgm:pt>
    <dgm:pt modelId="{CCEA44AC-4D25-42ED-BDC0-66F1CA256E1E}" type="parTrans" cxnId="{645424E0-3BE6-4DB9-A44F-BCD4217142F9}">
      <dgm:prSet/>
      <dgm:spPr/>
      <dgm:t>
        <a:bodyPr/>
        <a:lstStyle/>
        <a:p>
          <a:endParaRPr lang="en-US"/>
        </a:p>
      </dgm:t>
    </dgm:pt>
    <dgm:pt modelId="{494A8889-6CE8-49C4-BF42-8B48287B3924}" type="sibTrans" cxnId="{645424E0-3BE6-4DB9-A44F-BCD4217142F9}">
      <dgm:prSet/>
      <dgm:spPr/>
      <dgm:t>
        <a:bodyPr/>
        <a:lstStyle/>
        <a:p>
          <a:endParaRPr lang="en-US"/>
        </a:p>
      </dgm:t>
    </dgm:pt>
    <dgm:pt modelId="{A99C5C80-4365-4188-9C82-F10713AE389D}">
      <dgm:prSet/>
      <dgm:spPr/>
      <dgm:t>
        <a:bodyPr/>
        <a:lstStyle/>
        <a:p>
          <a:pPr rtl="0"/>
          <a:r>
            <a:rPr lang="en-US"/>
            <a:t>O/E</a:t>
          </a:r>
        </a:p>
      </dgm:t>
    </dgm:pt>
    <dgm:pt modelId="{BFF283CB-A205-45F6-9E06-A9D5C1D063CE}" type="parTrans" cxnId="{C5E2A644-752F-43CD-8C75-FBF4FD59A6FE}">
      <dgm:prSet/>
      <dgm:spPr/>
      <dgm:t>
        <a:bodyPr/>
        <a:lstStyle/>
        <a:p>
          <a:endParaRPr lang="en-US"/>
        </a:p>
      </dgm:t>
    </dgm:pt>
    <dgm:pt modelId="{79467534-2822-48AC-8D8E-A6FDF44954EA}" type="sibTrans" cxnId="{C5E2A644-752F-43CD-8C75-FBF4FD59A6FE}">
      <dgm:prSet/>
      <dgm:spPr/>
      <dgm:t>
        <a:bodyPr/>
        <a:lstStyle/>
        <a:p>
          <a:endParaRPr lang="en-US"/>
        </a:p>
      </dgm:t>
    </dgm:pt>
    <dgm:pt modelId="{6805D248-40D1-472C-AE7A-FA52CD8336C8}">
      <dgm:prSet/>
      <dgm:spPr/>
      <dgm:t>
        <a:bodyPr/>
        <a:lstStyle/>
        <a:p>
          <a:pPr rtl="0"/>
          <a:r>
            <a:rPr lang="en-US"/>
            <a:t>Vitals signs : Hemodynamic stable</a:t>
          </a:r>
        </a:p>
      </dgm:t>
    </dgm:pt>
    <dgm:pt modelId="{6E785265-F144-4AB8-9126-1465125678AD}" type="parTrans" cxnId="{4F1C2752-AC1C-4665-9CA8-368D323C3A4C}">
      <dgm:prSet/>
      <dgm:spPr/>
      <dgm:t>
        <a:bodyPr/>
        <a:lstStyle/>
        <a:p>
          <a:endParaRPr lang="en-US"/>
        </a:p>
      </dgm:t>
    </dgm:pt>
    <dgm:pt modelId="{7A07D9FB-EC4E-42A4-AA59-B26F42C8D86E}" type="sibTrans" cxnId="{4F1C2752-AC1C-4665-9CA8-368D323C3A4C}">
      <dgm:prSet/>
      <dgm:spPr/>
      <dgm:t>
        <a:bodyPr/>
        <a:lstStyle/>
        <a:p>
          <a:endParaRPr lang="en-US"/>
        </a:p>
      </dgm:t>
    </dgm:pt>
    <dgm:pt modelId="{50714359-B1EB-41B2-BA19-07F8B103FBB5}">
      <dgm:prSet/>
      <dgm:spPr/>
      <dgm:t>
        <a:bodyPr/>
        <a:lstStyle/>
        <a:p>
          <a:pPr rtl="0"/>
          <a:r>
            <a:rPr lang="en-US"/>
            <a:t>localized tenderness in the left lower quadrant</a:t>
          </a:r>
        </a:p>
      </dgm:t>
    </dgm:pt>
    <dgm:pt modelId="{6E93A1C9-A439-4700-AC87-3A3B147909E0}" type="parTrans" cxnId="{FB805538-6911-4A33-9C4E-88B756B90318}">
      <dgm:prSet/>
      <dgm:spPr/>
      <dgm:t>
        <a:bodyPr/>
        <a:lstStyle/>
        <a:p>
          <a:endParaRPr lang="en-US"/>
        </a:p>
      </dgm:t>
    </dgm:pt>
    <dgm:pt modelId="{7A9AA557-D3F0-4D38-8DFF-6E0AD92DDB53}" type="sibTrans" cxnId="{FB805538-6911-4A33-9C4E-88B756B90318}">
      <dgm:prSet/>
      <dgm:spPr/>
      <dgm:t>
        <a:bodyPr/>
        <a:lstStyle/>
        <a:p>
          <a:endParaRPr lang="en-US"/>
        </a:p>
      </dgm:t>
    </dgm:pt>
    <dgm:pt modelId="{F9E34A1E-23BD-4CDA-ABFC-0EE08ECDC5C7}">
      <dgm:prSet/>
      <dgm:spPr/>
      <dgm:t>
        <a:bodyPr/>
        <a:lstStyle/>
        <a:p>
          <a:pPr rtl="0"/>
          <a:r>
            <a:rPr lang="en-US" dirty="0" smtClean="0"/>
            <a:t> No </a:t>
          </a:r>
          <a:r>
            <a:rPr lang="en-US" dirty="0"/>
            <a:t>rebound tenderness or guarding</a:t>
          </a:r>
        </a:p>
      </dgm:t>
    </dgm:pt>
    <dgm:pt modelId="{38F97571-A834-460F-AED7-940FC1FBD84F}" type="parTrans" cxnId="{ACF0AF56-CF12-4B08-8C3A-FFE49AAFCA14}">
      <dgm:prSet/>
      <dgm:spPr/>
      <dgm:t>
        <a:bodyPr/>
        <a:lstStyle/>
        <a:p>
          <a:endParaRPr lang="en-US"/>
        </a:p>
      </dgm:t>
    </dgm:pt>
    <dgm:pt modelId="{AE47CAE3-806D-49D5-94A3-E99E785036DE}" type="sibTrans" cxnId="{ACF0AF56-CF12-4B08-8C3A-FFE49AAFCA14}">
      <dgm:prSet/>
      <dgm:spPr/>
      <dgm:t>
        <a:bodyPr/>
        <a:lstStyle/>
        <a:p>
          <a:endParaRPr lang="en-US"/>
        </a:p>
      </dgm:t>
    </dgm:pt>
    <dgm:pt modelId="{72A23634-01A5-438B-8612-4A28AC2B050D}">
      <dgm:prSet/>
      <dgm:spPr/>
      <dgm:t>
        <a:bodyPr/>
        <a:lstStyle/>
        <a:p>
          <a:pPr rtl="0"/>
          <a:r>
            <a:rPr lang="en-US"/>
            <a:t>Systemic examination was otherwise unremarkable</a:t>
          </a:r>
        </a:p>
      </dgm:t>
    </dgm:pt>
    <dgm:pt modelId="{EA253273-C3B7-42E7-AB64-EFCCDDE5309A}" type="parTrans" cxnId="{F02A4D8A-4E72-451F-98FE-74BEB91DCDA3}">
      <dgm:prSet/>
      <dgm:spPr/>
      <dgm:t>
        <a:bodyPr/>
        <a:lstStyle/>
        <a:p>
          <a:endParaRPr lang="en-US"/>
        </a:p>
      </dgm:t>
    </dgm:pt>
    <dgm:pt modelId="{E1A34916-98F8-4B70-BF82-DC6923A91DCA}" type="sibTrans" cxnId="{F02A4D8A-4E72-451F-98FE-74BEB91DCDA3}">
      <dgm:prSet/>
      <dgm:spPr/>
      <dgm:t>
        <a:bodyPr/>
        <a:lstStyle/>
        <a:p>
          <a:endParaRPr lang="en-US"/>
        </a:p>
      </dgm:t>
    </dgm:pt>
    <dgm:pt modelId="{3DDCD095-89F0-46FB-B3EB-6534054365AF}" type="pres">
      <dgm:prSet presAssocID="{EA072D50-D91E-4F4F-B6F6-A6EE7AC3E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C1730-7B20-422E-AE32-3F8B99E6831C}" type="pres">
      <dgm:prSet presAssocID="{ECF4A4C1-AD8B-4141-B52D-8D4A2406F3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F7C98-168C-40BB-B490-280443996470}" type="pres">
      <dgm:prSet presAssocID="{ECF4A4C1-AD8B-4141-B52D-8D4A2406F33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85A76-91C3-43B7-8D6F-37FD7F3436A0}" type="pres">
      <dgm:prSet presAssocID="{62B1725A-CE33-4994-B6D2-FECBD202B2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EBD61-2793-44D0-9339-C34DE7B8AD18}" type="pres">
      <dgm:prSet presAssocID="{62B1725A-CE33-4994-B6D2-FECBD202B2E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39BEE-F602-41B2-AF78-B46230DC26ED}" type="pres">
      <dgm:prSet presAssocID="{A99C5C80-4365-4188-9C82-F10713AE38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D606D-C559-4830-B810-D0F1CCC2C537}" type="pres">
      <dgm:prSet presAssocID="{79467534-2822-48AC-8D8E-A6FDF44954EA}" presName="spacer" presStyleCnt="0"/>
      <dgm:spPr/>
    </dgm:pt>
    <dgm:pt modelId="{E10FFCA9-DAA3-460C-AD60-DFB1780B689B}" type="pres">
      <dgm:prSet presAssocID="{6805D248-40D1-472C-AE7A-FA52CD8336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51E02-B480-47BA-9B67-8629439929D3}" type="pres">
      <dgm:prSet presAssocID="{6805D248-40D1-472C-AE7A-FA52CD8336C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C2752-AC1C-4665-9CA8-368D323C3A4C}" srcId="{EA072D50-D91E-4F4F-B6F6-A6EE7AC3ECB3}" destId="{6805D248-40D1-472C-AE7A-FA52CD8336C8}" srcOrd="3" destOrd="0" parTransId="{6E785265-F144-4AB8-9126-1465125678AD}" sibTransId="{7A07D9FB-EC4E-42A4-AA59-B26F42C8D86E}"/>
    <dgm:cxn modelId="{8E1A8EF3-8C87-42AA-B488-DCD888E05F9B}" srcId="{62B1725A-CE33-4994-B6D2-FECBD202B2E4}" destId="{A01A7B24-BD72-4C6A-BC5D-D44AAB4833B2}" srcOrd="1" destOrd="0" parTransId="{EDFAB39E-EC56-4668-B58E-06BE6CE97353}" sibTransId="{913AE844-0A5C-48DB-894E-EB1365DAD9F0}"/>
    <dgm:cxn modelId="{1AA2DBAC-97CA-4489-81E3-B2F7B4E8D401}" type="presOf" srcId="{A01A7B24-BD72-4C6A-BC5D-D44AAB4833B2}" destId="{F04EBD61-2793-44D0-9339-C34DE7B8AD18}" srcOrd="0" destOrd="1" presId="urn:microsoft.com/office/officeart/2005/8/layout/vList2"/>
    <dgm:cxn modelId="{68331318-E19B-4721-AADE-FFF95100FD59}" type="presOf" srcId="{6805D248-40D1-472C-AE7A-FA52CD8336C8}" destId="{E10FFCA9-DAA3-460C-AD60-DFB1780B689B}" srcOrd="0" destOrd="0" presId="urn:microsoft.com/office/officeart/2005/8/layout/vList2"/>
    <dgm:cxn modelId="{F138121B-BD7B-40FA-BBD4-2464697B8FC6}" srcId="{ECF4A4C1-AD8B-4141-B52D-8D4A2406F335}" destId="{B2E1ADB1-5CD0-4039-9E13-C95765A66209}" srcOrd="1" destOrd="0" parTransId="{E30C2171-9818-4AB2-9228-49364B6B817A}" sibTransId="{91DBBCF6-EBAB-4E5C-8A6F-9A1C1538AD6B}"/>
    <dgm:cxn modelId="{B3B2E08F-1015-458F-99EA-6DC5ACD0390F}" type="presOf" srcId="{EA072D50-D91E-4F4F-B6F6-A6EE7AC3ECB3}" destId="{3DDCD095-89F0-46FB-B3EB-6534054365AF}" srcOrd="0" destOrd="0" presId="urn:microsoft.com/office/officeart/2005/8/layout/vList2"/>
    <dgm:cxn modelId="{33ED7A8E-465D-48B8-8C63-130C6063C550}" type="presOf" srcId="{ECF4A4C1-AD8B-4141-B52D-8D4A2406F335}" destId="{CC9C1730-7B20-422E-AE32-3F8B99E6831C}" srcOrd="0" destOrd="0" presId="urn:microsoft.com/office/officeart/2005/8/layout/vList2"/>
    <dgm:cxn modelId="{ACF0AF56-CF12-4B08-8C3A-FFE49AAFCA14}" srcId="{6805D248-40D1-472C-AE7A-FA52CD8336C8}" destId="{F9E34A1E-23BD-4CDA-ABFC-0EE08ECDC5C7}" srcOrd="1" destOrd="0" parTransId="{38F97571-A834-460F-AED7-940FC1FBD84F}" sibTransId="{AE47CAE3-806D-49D5-94A3-E99E785036DE}"/>
    <dgm:cxn modelId="{C5E2A644-752F-43CD-8C75-FBF4FD59A6FE}" srcId="{EA072D50-D91E-4F4F-B6F6-A6EE7AC3ECB3}" destId="{A99C5C80-4365-4188-9C82-F10713AE389D}" srcOrd="2" destOrd="0" parTransId="{BFF283CB-A205-45F6-9E06-A9D5C1D063CE}" sibTransId="{79467534-2822-48AC-8D8E-A6FDF44954EA}"/>
    <dgm:cxn modelId="{9278580F-8B6A-4FDC-A61F-9DD462604A07}" type="presOf" srcId="{50714359-B1EB-41B2-BA19-07F8B103FBB5}" destId="{60751E02-B480-47BA-9B67-8629439929D3}" srcOrd="0" destOrd="0" presId="urn:microsoft.com/office/officeart/2005/8/layout/vList2"/>
    <dgm:cxn modelId="{F1629AB3-9D2B-4A96-A243-2BCAEDFF77B7}" srcId="{ECF4A4C1-AD8B-4141-B52D-8D4A2406F335}" destId="{43B561D1-2275-486E-906E-3DAA10EA402E}" srcOrd="2" destOrd="0" parTransId="{D001953D-4F4C-428F-92F5-3A82A6F976B7}" sibTransId="{7B4AA63D-4B81-4991-A934-5D32017D9441}"/>
    <dgm:cxn modelId="{DE69C1A3-C05D-4E54-A03C-A88B65D2EF4A}" type="presOf" srcId="{62B1725A-CE33-4994-B6D2-FECBD202B2E4}" destId="{E1885A76-91C3-43B7-8D6F-37FD7F3436A0}" srcOrd="0" destOrd="0" presId="urn:microsoft.com/office/officeart/2005/8/layout/vList2"/>
    <dgm:cxn modelId="{9D7BFA74-6B4E-4EBB-BF46-7EC48A1B0100}" type="presOf" srcId="{CD771628-F324-4D6E-A7C4-F83ECCBE7AA9}" destId="{F04EBD61-2793-44D0-9339-C34DE7B8AD18}" srcOrd="0" destOrd="0" presId="urn:microsoft.com/office/officeart/2005/8/layout/vList2"/>
    <dgm:cxn modelId="{932D4BD8-5B50-41E9-BC7B-CDE5FDEF0CB1}" srcId="{62B1725A-CE33-4994-B6D2-FECBD202B2E4}" destId="{CD771628-F324-4D6E-A7C4-F83ECCBE7AA9}" srcOrd="0" destOrd="0" parTransId="{A6FBD5E3-A71C-42B0-842B-856641DC19C7}" sibTransId="{6C1F3B47-27AE-4EE7-AB08-E7A47048915B}"/>
    <dgm:cxn modelId="{39269B72-EAB9-418B-8168-11846E77A22C}" srcId="{EA072D50-D91E-4F4F-B6F6-A6EE7AC3ECB3}" destId="{62B1725A-CE33-4994-B6D2-FECBD202B2E4}" srcOrd="1" destOrd="0" parTransId="{64C78F56-3F93-41B2-92D1-7B06F48C2196}" sibTransId="{B0A09F88-FA26-4F93-B224-E2FBDEB914E1}"/>
    <dgm:cxn modelId="{A10D1A8F-1DBC-43A3-9E8D-E19765F8D05A}" type="presOf" srcId="{B2E1ADB1-5CD0-4039-9E13-C95765A66209}" destId="{027F7C98-168C-40BB-B490-280443996470}" srcOrd="0" destOrd="1" presId="urn:microsoft.com/office/officeart/2005/8/layout/vList2"/>
    <dgm:cxn modelId="{24D2F178-402D-4FF3-95C7-6023D73976B9}" type="presOf" srcId="{43B561D1-2275-486E-906E-3DAA10EA402E}" destId="{027F7C98-168C-40BB-B490-280443996470}" srcOrd="0" destOrd="2" presId="urn:microsoft.com/office/officeart/2005/8/layout/vList2"/>
    <dgm:cxn modelId="{0F93FB60-9F86-4ED9-A996-25C9A5B8D94B}" type="presOf" srcId="{A99C5C80-4365-4188-9C82-F10713AE389D}" destId="{D7E39BEE-F602-41B2-AF78-B46230DC26ED}" srcOrd="0" destOrd="0" presId="urn:microsoft.com/office/officeart/2005/8/layout/vList2"/>
    <dgm:cxn modelId="{00DD6444-17BD-413D-A66F-3389BE3EB646}" type="presOf" srcId="{72A23634-01A5-438B-8612-4A28AC2B050D}" destId="{60751E02-B480-47BA-9B67-8629439929D3}" srcOrd="0" destOrd="2" presId="urn:microsoft.com/office/officeart/2005/8/layout/vList2"/>
    <dgm:cxn modelId="{C0A88BDC-F8F7-4AF4-B311-2F4535ADF0D7}" type="presOf" srcId="{F9E34A1E-23BD-4CDA-ABFC-0EE08ECDC5C7}" destId="{60751E02-B480-47BA-9B67-8629439929D3}" srcOrd="0" destOrd="1" presId="urn:microsoft.com/office/officeart/2005/8/layout/vList2"/>
    <dgm:cxn modelId="{FB805538-6911-4A33-9C4E-88B756B90318}" srcId="{6805D248-40D1-472C-AE7A-FA52CD8336C8}" destId="{50714359-B1EB-41B2-BA19-07F8B103FBB5}" srcOrd="0" destOrd="0" parTransId="{6E93A1C9-A439-4700-AC87-3A3B147909E0}" sibTransId="{7A9AA557-D3F0-4D38-8DFF-6E0AD92DDB53}"/>
    <dgm:cxn modelId="{ADA013FA-E68F-4AF7-A85F-1672E0500DD8}" type="presOf" srcId="{4305C150-B872-4937-90FE-C6F6A9837FE8}" destId="{027F7C98-168C-40BB-B490-280443996470}" srcOrd="0" destOrd="0" presId="urn:microsoft.com/office/officeart/2005/8/layout/vList2"/>
    <dgm:cxn modelId="{645424E0-3BE6-4DB9-A44F-BCD4217142F9}" srcId="{62B1725A-CE33-4994-B6D2-FECBD202B2E4}" destId="{7E7E72D4-B69A-4DBA-8AA2-2B1E5A7CB957}" srcOrd="2" destOrd="0" parTransId="{CCEA44AC-4D25-42ED-BDC0-66F1CA256E1E}" sibTransId="{494A8889-6CE8-49C4-BF42-8B48287B3924}"/>
    <dgm:cxn modelId="{485BFC15-6147-41DD-ADAA-84A8AB49B9CF}" type="presOf" srcId="{7E7E72D4-B69A-4DBA-8AA2-2B1E5A7CB957}" destId="{F04EBD61-2793-44D0-9339-C34DE7B8AD18}" srcOrd="0" destOrd="2" presId="urn:microsoft.com/office/officeart/2005/8/layout/vList2"/>
    <dgm:cxn modelId="{9B4A9851-7B2B-40F6-BEEA-D0A02EB8F20B}" srcId="{ECF4A4C1-AD8B-4141-B52D-8D4A2406F335}" destId="{4305C150-B872-4937-90FE-C6F6A9837FE8}" srcOrd="0" destOrd="0" parTransId="{30139796-44E0-4303-BB2C-EF28316678CC}" sibTransId="{4E5563D1-05F5-4CCF-A75F-1E1F3B2ED2D4}"/>
    <dgm:cxn modelId="{F02A4D8A-4E72-451F-98FE-74BEB91DCDA3}" srcId="{6805D248-40D1-472C-AE7A-FA52CD8336C8}" destId="{72A23634-01A5-438B-8612-4A28AC2B050D}" srcOrd="2" destOrd="0" parTransId="{EA253273-C3B7-42E7-AB64-EFCCDDE5309A}" sibTransId="{E1A34916-98F8-4B70-BF82-DC6923A91DCA}"/>
    <dgm:cxn modelId="{4E405F7D-E1CB-4042-A5AB-682200F18D02}" srcId="{EA072D50-D91E-4F4F-B6F6-A6EE7AC3ECB3}" destId="{ECF4A4C1-AD8B-4141-B52D-8D4A2406F335}" srcOrd="0" destOrd="0" parTransId="{B830F785-213F-4B97-BAEA-1D615DB9C950}" sibTransId="{C2F2BC5F-F6C1-4FC4-BF9A-A887B355D252}"/>
    <dgm:cxn modelId="{E11A1005-6D9E-4F19-AF26-5AC0CB2195B8}" type="presParOf" srcId="{3DDCD095-89F0-46FB-B3EB-6534054365AF}" destId="{CC9C1730-7B20-422E-AE32-3F8B99E6831C}" srcOrd="0" destOrd="0" presId="urn:microsoft.com/office/officeart/2005/8/layout/vList2"/>
    <dgm:cxn modelId="{C29FDA69-3479-4C59-B3A7-D5E29F60A590}" type="presParOf" srcId="{3DDCD095-89F0-46FB-B3EB-6534054365AF}" destId="{027F7C98-168C-40BB-B490-280443996470}" srcOrd="1" destOrd="0" presId="urn:microsoft.com/office/officeart/2005/8/layout/vList2"/>
    <dgm:cxn modelId="{549FEAE6-6890-428A-8CEF-88385781147E}" type="presParOf" srcId="{3DDCD095-89F0-46FB-B3EB-6534054365AF}" destId="{E1885A76-91C3-43B7-8D6F-37FD7F3436A0}" srcOrd="2" destOrd="0" presId="urn:microsoft.com/office/officeart/2005/8/layout/vList2"/>
    <dgm:cxn modelId="{7D6F669B-075F-4246-BCE1-0961321CE1FF}" type="presParOf" srcId="{3DDCD095-89F0-46FB-B3EB-6534054365AF}" destId="{F04EBD61-2793-44D0-9339-C34DE7B8AD18}" srcOrd="3" destOrd="0" presId="urn:microsoft.com/office/officeart/2005/8/layout/vList2"/>
    <dgm:cxn modelId="{1A450F75-0B1F-40E1-A88A-837660307EFB}" type="presParOf" srcId="{3DDCD095-89F0-46FB-B3EB-6534054365AF}" destId="{D7E39BEE-F602-41B2-AF78-B46230DC26ED}" srcOrd="4" destOrd="0" presId="urn:microsoft.com/office/officeart/2005/8/layout/vList2"/>
    <dgm:cxn modelId="{B50C0FC5-5769-465A-A3A0-3EE0073818E9}" type="presParOf" srcId="{3DDCD095-89F0-46FB-B3EB-6534054365AF}" destId="{8DED606D-C559-4830-B810-D0F1CCC2C537}" srcOrd="5" destOrd="0" presId="urn:microsoft.com/office/officeart/2005/8/layout/vList2"/>
    <dgm:cxn modelId="{0A369BE0-A480-4173-B463-7340D360405B}" type="presParOf" srcId="{3DDCD095-89F0-46FB-B3EB-6534054365AF}" destId="{E10FFCA9-DAA3-460C-AD60-DFB1780B689B}" srcOrd="6" destOrd="0" presId="urn:microsoft.com/office/officeart/2005/8/layout/vList2"/>
    <dgm:cxn modelId="{325B50BB-A8A2-449B-96F9-156ED953F578}" type="presParOf" srcId="{3DDCD095-89F0-46FB-B3EB-6534054365AF}" destId="{60751E02-B480-47BA-9B67-8629439929D3}" srcOrd="7" destOrd="0" presId="urn:microsoft.com/office/officeart/2005/8/layout/vList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2A3B4-0CC5-46E2-9577-C24160C10D0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94DD9A-D85A-4B1D-AB4D-E08CD7945F9A}">
      <dgm:prSet/>
      <dgm:spPr/>
      <dgm:t>
        <a:bodyPr/>
        <a:lstStyle/>
        <a:p>
          <a:pPr rtl="0"/>
          <a:r>
            <a:rPr lang="en-US"/>
            <a:t>Investigation </a:t>
          </a:r>
        </a:p>
      </dgm:t>
    </dgm:pt>
    <dgm:pt modelId="{B32633AB-51D5-441C-BF67-F317ED5C2372}" type="parTrans" cxnId="{E7DA9F1C-6BD1-4568-AED2-120449D659CA}">
      <dgm:prSet/>
      <dgm:spPr/>
      <dgm:t>
        <a:bodyPr/>
        <a:lstStyle/>
        <a:p>
          <a:endParaRPr lang="en-US"/>
        </a:p>
      </dgm:t>
    </dgm:pt>
    <dgm:pt modelId="{7DC85EED-0FDB-4A45-A541-8C07E9CEDE5D}" type="sibTrans" cxnId="{E7DA9F1C-6BD1-4568-AED2-120449D659CA}">
      <dgm:prSet/>
      <dgm:spPr/>
      <dgm:t>
        <a:bodyPr/>
        <a:lstStyle/>
        <a:p>
          <a:endParaRPr lang="en-US"/>
        </a:p>
      </dgm:t>
    </dgm:pt>
    <dgm:pt modelId="{3E8C35BF-17F9-4F68-8F1E-D8625B422B99}">
      <dgm:prSet/>
      <dgm:spPr/>
      <dgm:t>
        <a:bodyPr/>
        <a:lstStyle/>
        <a:p>
          <a:pPr rtl="0"/>
          <a:r>
            <a:rPr lang="en-US" dirty="0"/>
            <a:t>FBC : </a:t>
          </a:r>
          <a:r>
            <a:rPr lang="en-US" dirty="0" err="1"/>
            <a:t>Hb</a:t>
          </a:r>
          <a:r>
            <a:rPr lang="en-US" dirty="0"/>
            <a:t>= 10 g/dl and WBC 7200/mm3 / CRP=100/ urea=13/ </a:t>
          </a:r>
          <a:r>
            <a:rPr lang="en-US" dirty="0" err="1"/>
            <a:t>Creat</a:t>
          </a:r>
          <a:r>
            <a:rPr lang="en-US" dirty="0"/>
            <a:t>=129 </a:t>
          </a:r>
        </a:p>
      </dgm:t>
    </dgm:pt>
    <dgm:pt modelId="{05B3ED26-C514-4959-A6A3-BA86C6AB74ED}" type="parTrans" cxnId="{C3D9FEB0-A2E1-4C4F-95DF-3F861094A630}">
      <dgm:prSet/>
      <dgm:spPr/>
      <dgm:t>
        <a:bodyPr/>
        <a:lstStyle/>
        <a:p>
          <a:endParaRPr lang="en-US"/>
        </a:p>
      </dgm:t>
    </dgm:pt>
    <dgm:pt modelId="{8CCDDB3C-BBA4-42C4-B66C-5A16B2A461EC}" type="sibTrans" cxnId="{C3D9FEB0-A2E1-4C4F-95DF-3F861094A630}">
      <dgm:prSet/>
      <dgm:spPr/>
      <dgm:t>
        <a:bodyPr/>
        <a:lstStyle/>
        <a:p>
          <a:endParaRPr lang="en-US"/>
        </a:p>
      </dgm:t>
    </dgm:pt>
    <dgm:pt modelId="{F147D9BF-763C-4125-B5A1-D435A9013994}">
      <dgm:prSet/>
      <dgm:spPr/>
      <dgm:t>
        <a:bodyPr/>
        <a:lstStyle/>
        <a:p>
          <a:pPr rtl="0"/>
          <a:r>
            <a:rPr lang="en-US"/>
            <a:t>Fecal calprotectin =139 </a:t>
          </a:r>
        </a:p>
      </dgm:t>
    </dgm:pt>
    <dgm:pt modelId="{2C425C00-0975-4A28-B470-41AD73B5642D}" type="parTrans" cxnId="{779D5B7F-224D-4BE7-9C72-D83812C5D740}">
      <dgm:prSet/>
      <dgm:spPr/>
      <dgm:t>
        <a:bodyPr/>
        <a:lstStyle/>
        <a:p>
          <a:endParaRPr lang="en-US"/>
        </a:p>
      </dgm:t>
    </dgm:pt>
    <dgm:pt modelId="{326AC75E-E14A-4DE3-9C2A-F471FB245EC5}" type="sibTrans" cxnId="{779D5B7F-224D-4BE7-9C72-D83812C5D740}">
      <dgm:prSet/>
      <dgm:spPr/>
      <dgm:t>
        <a:bodyPr/>
        <a:lstStyle/>
        <a:p>
          <a:endParaRPr lang="en-US"/>
        </a:p>
      </dgm:t>
    </dgm:pt>
    <dgm:pt modelId="{C4D3E65A-9E21-4DA1-8776-1BBA8014FB2B}">
      <dgm:prSet/>
      <dgm:spPr/>
      <dgm:t>
        <a:bodyPr/>
        <a:lstStyle/>
        <a:p>
          <a:pPr rtl="0"/>
          <a:r>
            <a:rPr lang="en-US" dirty="0"/>
            <a:t>stool culture </a:t>
          </a:r>
          <a:r>
            <a:rPr lang="en-US" dirty="0" smtClean="0"/>
            <a:t>=negative </a:t>
          </a:r>
          <a:endParaRPr lang="en-US" dirty="0"/>
        </a:p>
      </dgm:t>
    </dgm:pt>
    <dgm:pt modelId="{5EC77D7B-84A8-4DE6-AF93-466B5E77424C}" type="parTrans" cxnId="{CD90B125-C2C2-48A5-AA57-F04C4F512F1A}">
      <dgm:prSet/>
      <dgm:spPr/>
      <dgm:t>
        <a:bodyPr/>
        <a:lstStyle/>
        <a:p>
          <a:endParaRPr lang="en-US"/>
        </a:p>
      </dgm:t>
    </dgm:pt>
    <dgm:pt modelId="{ADA0CA61-D784-421B-8809-B5CAB220EB75}" type="sibTrans" cxnId="{CD90B125-C2C2-48A5-AA57-F04C4F512F1A}">
      <dgm:prSet/>
      <dgm:spPr/>
      <dgm:t>
        <a:bodyPr/>
        <a:lstStyle/>
        <a:p>
          <a:endParaRPr lang="en-US"/>
        </a:p>
      </dgm:t>
    </dgm:pt>
    <dgm:pt modelId="{BB3B9079-C7AA-487B-90F9-BAB5DFF14012}">
      <dgm:prSet/>
      <dgm:spPr/>
      <dgm:t>
        <a:bodyPr/>
        <a:lstStyle/>
        <a:p>
          <a:pPr rtl="0"/>
          <a:r>
            <a:rPr lang="en-US" dirty="0"/>
            <a:t>CT  abdomen and pelvis :</a:t>
          </a:r>
        </a:p>
      </dgm:t>
    </dgm:pt>
    <dgm:pt modelId="{E3A26C33-7A05-4DC0-A77B-4AFA21244224}" type="parTrans" cxnId="{7D59ACE7-0AAE-46F6-8553-93F3A34F6589}">
      <dgm:prSet/>
      <dgm:spPr/>
      <dgm:t>
        <a:bodyPr/>
        <a:lstStyle/>
        <a:p>
          <a:endParaRPr lang="en-US"/>
        </a:p>
      </dgm:t>
    </dgm:pt>
    <dgm:pt modelId="{4932ECAD-C429-4D74-86FC-AACC7B209E40}" type="sibTrans" cxnId="{7D59ACE7-0AAE-46F6-8553-93F3A34F6589}">
      <dgm:prSet/>
      <dgm:spPr/>
      <dgm:t>
        <a:bodyPr/>
        <a:lstStyle/>
        <a:p>
          <a:endParaRPr lang="en-US"/>
        </a:p>
      </dgm:t>
    </dgm:pt>
    <dgm:pt modelId="{990E3120-0A5F-412C-B6B8-4A165774B40D}">
      <dgm:prSet/>
      <dgm:spPr/>
      <dgm:t>
        <a:bodyPr/>
        <a:lstStyle/>
        <a:p>
          <a:pPr rtl="0"/>
          <a:r>
            <a:rPr lang="en-US" dirty="0"/>
            <a:t>long segment of circumferential colonic wall thickening involving the sigmoid and distal descending colon in the region of colonic diverticulosis</a:t>
          </a:r>
        </a:p>
      </dgm:t>
    </dgm:pt>
    <dgm:pt modelId="{9FDC497F-4343-4FF9-A2D5-5892C9F915FA}" type="parTrans" cxnId="{59CB002E-C8C3-442B-B79F-C8606D31A258}">
      <dgm:prSet/>
      <dgm:spPr/>
      <dgm:t>
        <a:bodyPr/>
        <a:lstStyle/>
        <a:p>
          <a:endParaRPr lang="en-US"/>
        </a:p>
      </dgm:t>
    </dgm:pt>
    <dgm:pt modelId="{D11C3FBC-EFEA-4149-A0EF-D1216004D911}" type="sibTrans" cxnId="{59CB002E-C8C3-442B-B79F-C8606D31A258}">
      <dgm:prSet/>
      <dgm:spPr/>
      <dgm:t>
        <a:bodyPr/>
        <a:lstStyle/>
        <a:p>
          <a:endParaRPr lang="en-US"/>
        </a:p>
      </dgm:t>
    </dgm:pt>
    <dgm:pt modelId="{A0605260-F58F-466B-8A3F-8B47F2521EAA}">
      <dgm:prSet/>
      <dgm:spPr/>
      <dgm:t>
        <a:bodyPr/>
        <a:lstStyle/>
        <a:p>
          <a:pPr rtl="0"/>
          <a:r>
            <a:rPr lang="en-US"/>
            <a:t>Colonoscopy:</a:t>
          </a:r>
        </a:p>
      </dgm:t>
    </dgm:pt>
    <dgm:pt modelId="{E687438C-94FA-4C85-8872-A514A0ADCA22}" type="parTrans" cxnId="{3EEAC5CE-0CD3-451D-85B2-6BC85A11FEBE}">
      <dgm:prSet/>
      <dgm:spPr/>
      <dgm:t>
        <a:bodyPr/>
        <a:lstStyle/>
        <a:p>
          <a:endParaRPr lang="en-US"/>
        </a:p>
      </dgm:t>
    </dgm:pt>
    <dgm:pt modelId="{85CC231A-5C28-4E57-A73E-5E185D862B73}" type="sibTrans" cxnId="{3EEAC5CE-0CD3-451D-85B2-6BC85A11FEBE}">
      <dgm:prSet/>
      <dgm:spPr/>
      <dgm:t>
        <a:bodyPr/>
        <a:lstStyle/>
        <a:p>
          <a:endParaRPr lang="en-US"/>
        </a:p>
      </dgm:t>
    </dgm:pt>
    <dgm:pt modelId="{3BF3C4C3-B0FB-4E3A-9304-4675C2CE65DA}">
      <dgm:prSet/>
      <dgm:spPr/>
      <dgm:t>
        <a:bodyPr/>
        <a:lstStyle/>
        <a:p>
          <a:pPr rtl="0"/>
          <a:r>
            <a:rPr lang="en-US"/>
            <a:t>showed diffuse mucosal edema and hyperemia of the descending and sigmoid colon with easy friability and erosions primarily affecting the inter-diverticular colonic mucosa</a:t>
          </a:r>
        </a:p>
      </dgm:t>
    </dgm:pt>
    <dgm:pt modelId="{B97A578F-38CC-41D7-B78F-E1C87BD43EA0}" type="parTrans" cxnId="{A7D31BBD-BECB-4270-B84F-E60B79EAF4EE}">
      <dgm:prSet/>
      <dgm:spPr/>
      <dgm:t>
        <a:bodyPr/>
        <a:lstStyle/>
        <a:p>
          <a:endParaRPr lang="en-US"/>
        </a:p>
      </dgm:t>
    </dgm:pt>
    <dgm:pt modelId="{8EDECF00-B496-4F65-A1FF-4F170ED76EA2}" type="sibTrans" cxnId="{A7D31BBD-BECB-4270-B84F-E60B79EAF4EE}">
      <dgm:prSet/>
      <dgm:spPr/>
      <dgm:t>
        <a:bodyPr/>
        <a:lstStyle/>
        <a:p>
          <a:endParaRPr lang="en-US"/>
        </a:p>
      </dgm:t>
    </dgm:pt>
    <dgm:pt modelId="{CB01A2AD-3CB4-4DC6-8CCE-B8FEC7E14E83}">
      <dgm:prSet/>
      <dgm:spPr/>
      <dgm:t>
        <a:bodyPr/>
        <a:lstStyle/>
        <a:p>
          <a:pPr rtl="0"/>
          <a:r>
            <a:rPr lang="en-US"/>
            <a:t>The remainder of the colon and the terminal ileum were normal. </a:t>
          </a:r>
        </a:p>
      </dgm:t>
    </dgm:pt>
    <dgm:pt modelId="{CFAF450D-5605-449C-B8DA-31619EBAE570}" type="parTrans" cxnId="{B5ED2B0D-2688-44B6-948D-BCB6A7C57B7F}">
      <dgm:prSet/>
      <dgm:spPr/>
      <dgm:t>
        <a:bodyPr/>
        <a:lstStyle/>
        <a:p>
          <a:endParaRPr lang="en-US"/>
        </a:p>
      </dgm:t>
    </dgm:pt>
    <dgm:pt modelId="{AC3F4414-3216-40A2-BD9E-E354C3DFB41C}" type="sibTrans" cxnId="{B5ED2B0D-2688-44B6-948D-BCB6A7C57B7F}">
      <dgm:prSet/>
      <dgm:spPr/>
      <dgm:t>
        <a:bodyPr/>
        <a:lstStyle/>
        <a:p>
          <a:endParaRPr lang="en-US"/>
        </a:p>
      </dgm:t>
    </dgm:pt>
    <dgm:pt modelId="{DB7E7A62-9552-4AC7-841F-B7E8C97EC849}">
      <dgm:prSet/>
      <dgm:spPr/>
      <dgm:t>
        <a:bodyPr/>
        <a:lstStyle/>
        <a:p>
          <a:pPr rtl="0"/>
          <a:r>
            <a:rPr lang="en-US"/>
            <a:t>Histopathology :</a:t>
          </a:r>
        </a:p>
      </dgm:t>
    </dgm:pt>
    <dgm:pt modelId="{F40F27B7-BF45-4515-B8FD-37872415DB16}" type="parTrans" cxnId="{E8F021D3-5146-447D-8740-88AF8CD61317}">
      <dgm:prSet/>
      <dgm:spPr/>
      <dgm:t>
        <a:bodyPr/>
        <a:lstStyle/>
        <a:p>
          <a:endParaRPr lang="en-US"/>
        </a:p>
      </dgm:t>
    </dgm:pt>
    <dgm:pt modelId="{4AEB5CB3-64A3-471A-97D9-527789B11BCC}" type="sibTrans" cxnId="{E8F021D3-5146-447D-8740-88AF8CD61317}">
      <dgm:prSet/>
      <dgm:spPr/>
      <dgm:t>
        <a:bodyPr/>
        <a:lstStyle/>
        <a:p>
          <a:endParaRPr lang="en-US"/>
        </a:p>
      </dgm:t>
    </dgm:pt>
    <dgm:pt modelId="{1744CFDA-FD6B-4FB6-9863-28E169AAFB94}">
      <dgm:prSet/>
      <dgm:spPr/>
      <dgm:t>
        <a:bodyPr/>
        <a:lstStyle/>
        <a:p>
          <a:pPr rtl="0"/>
          <a:r>
            <a:rPr lang="en-US"/>
            <a:t>features of chronic colitis including crypt distortion and inflammation in lamina propria with granuloma formation</a:t>
          </a:r>
        </a:p>
      </dgm:t>
    </dgm:pt>
    <dgm:pt modelId="{6859F0C3-5E7D-493E-99C4-E0E80980C516}" type="parTrans" cxnId="{223AB77C-E6EB-43C9-A038-BE5A3C083A9D}">
      <dgm:prSet/>
      <dgm:spPr/>
      <dgm:t>
        <a:bodyPr/>
        <a:lstStyle/>
        <a:p>
          <a:endParaRPr lang="en-US"/>
        </a:p>
      </dgm:t>
    </dgm:pt>
    <dgm:pt modelId="{C301DD1B-55FA-4F44-94B9-1DADC53104B6}" type="sibTrans" cxnId="{223AB77C-E6EB-43C9-A038-BE5A3C083A9D}">
      <dgm:prSet/>
      <dgm:spPr/>
      <dgm:t>
        <a:bodyPr/>
        <a:lstStyle/>
        <a:p>
          <a:endParaRPr lang="en-US"/>
        </a:p>
      </dgm:t>
    </dgm:pt>
    <dgm:pt modelId="{65C01A98-D7D4-4F15-9653-C9902BAB9D5A}" type="pres">
      <dgm:prSet presAssocID="{2B22A3B4-0CC5-46E2-9577-C24160C10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00B76-C2F6-4127-BA47-69DF309E6458}" type="pres">
      <dgm:prSet presAssocID="{6294DD9A-D85A-4B1D-AB4D-E08CD7945F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0F93F-60D5-46F2-8D7E-F470DFA300F5}" type="pres">
      <dgm:prSet presAssocID="{6294DD9A-D85A-4B1D-AB4D-E08CD7945F9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116E-DB74-40F7-930B-FEFBA9871C54}" type="pres">
      <dgm:prSet presAssocID="{BB3B9079-C7AA-487B-90F9-BAB5DFF140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9BC47-0716-43F2-9C79-5B446A497D75}" type="pres">
      <dgm:prSet presAssocID="{BB3B9079-C7AA-487B-90F9-BAB5DFF1401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80C9B-4A54-4935-B086-FFAEAECF3818}" type="pres">
      <dgm:prSet presAssocID="{A0605260-F58F-466B-8A3F-8B47F2521E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331C6-FE6E-4D9A-9389-C7289BBD50DA}" type="pres">
      <dgm:prSet presAssocID="{A0605260-F58F-466B-8A3F-8B47F2521EA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999AC-AE25-48B6-A334-5AF0646CB90F}" type="presOf" srcId="{BB3B9079-C7AA-487B-90F9-BAB5DFF14012}" destId="{104B116E-DB74-40F7-930B-FEFBA9871C54}" srcOrd="0" destOrd="0" presId="urn:microsoft.com/office/officeart/2005/8/layout/vList2"/>
    <dgm:cxn modelId="{71FDC449-CC8E-4E21-9960-A16A0D9D9551}" type="presOf" srcId="{3E8C35BF-17F9-4F68-8F1E-D8625B422B99}" destId="{BA30F93F-60D5-46F2-8D7E-F470DFA300F5}" srcOrd="0" destOrd="0" presId="urn:microsoft.com/office/officeart/2005/8/layout/vList2"/>
    <dgm:cxn modelId="{DA721AB8-6FA1-46EF-8B0D-CB13564E0893}" type="presOf" srcId="{CB01A2AD-3CB4-4DC6-8CCE-B8FEC7E14E83}" destId="{F98331C6-FE6E-4D9A-9389-C7289BBD50DA}" srcOrd="0" destOrd="1" presId="urn:microsoft.com/office/officeart/2005/8/layout/vList2"/>
    <dgm:cxn modelId="{DFE2C8A7-FB8D-4169-8F6B-CF523657AE51}" type="presOf" srcId="{A0605260-F58F-466B-8A3F-8B47F2521EAA}" destId="{6EC80C9B-4A54-4935-B086-FFAEAECF3818}" srcOrd="0" destOrd="0" presId="urn:microsoft.com/office/officeart/2005/8/layout/vList2"/>
    <dgm:cxn modelId="{779D5B7F-224D-4BE7-9C72-D83812C5D740}" srcId="{6294DD9A-D85A-4B1D-AB4D-E08CD7945F9A}" destId="{F147D9BF-763C-4125-B5A1-D435A9013994}" srcOrd="1" destOrd="0" parTransId="{2C425C00-0975-4A28-B470-41AD73B5642D}" sibTransId="{326AC75E-E14A-4DE3-9C2A-F471FB245EC5}"/>
    <dgm:cxn modelId="{C3D9FEB0-A2E1-4C4F-95DF-3F861094A630}" srcId="{6294DD9A-D85A-4B1D-AB4D-E08CD7945F9A}" destId="{3E8C35BF-17F9-4F68-8F1E-D8625B422B99}" srcOrd="0" destOrd="0" parTransId="{05B3ED26-C514-4959-A6A3-BA86C6AB74ED}" sibTransId="{8CCDDB3C-BBA4-42C4-B66C-5A16B2A461EC}"/>
    <dgm:cxn modelId="{83BBD4B2-166D-4173-9927-EE66629CC177}" type="presOf" srcId="{1744CFDA-FD6B-4FB6-9863-28E169AAFB94}" destId="{F98331C6-FE6E-4D9A-9389-C7289BBD50DA}" srcOrd="0" destOrd="3" presId="urn:microsoft.com/office/officeart/2005/8/layout/vList2"/>
    <dgm:cxn modelId="{C5EC1DBB-EB54-41A2-9976-ECC635B4647D}" type="presOf" srcId="{C4D3E65A-9E21-4DA1-8776-1BBA8014FB2B}" destId="{BA30F93F-60D5-46F2-8D7E-F470DFA300F5}" srcOrd="0" destOrd="2" presId="urn:microsoft.com/office/officeart/2005/8/layout/vList2"/>
    <dgm:cxn modelId="{573FE767-9AA0-4E24-ACD9-E20F544CD9E7}" type="presOf" srcId="{F147D9BF-763C-4125-B5A1-D435A9013994}" destId="{BA30F93F-60D5-46F2-8D7E-F470DFA300F5}" srcOrd="0" destOrd="1" presId="urn:microsoft.com/office/officeart/2005/8/layout/vList2"/>
    <dgm:cxn modelId="{7D59ACE7-0AAE-46F6-8553-93F3A34F6589}" srcId="{2B22A3B4-0CC5-46E2-9577-C24160C10D03}" destId="{BB3B9079-C7AA-487B-90F9-BAB5DFF14012}" srcOrd="1" destOrd="0" parTransId="{E3A26C33-7A05-4DC0-A77B-4AFA21244224}" sibTransId="{4932ECAD-C429-4D74-86FC-AACC7B209E40}"/>
    <dgm:cxn modelId="{59CB002E-C8C3-442B-B79F-C8606D31A258}" srcId="{BB3B9079-C7AA-487B-90F9-BAB5DFF14012}" destId="{990E3120-0A5F-412C-B6B8-4A165774B40D}" srcOrd="0" destOrd="0" parTransId="{9FDC497F-4343-4FF9-A2D5-5892C9F915FA}" sibTransId="{D11C3FBC-EFEA-4149-A0EF-D1216004D911}"/>
    <dgm:cxn modelId="{223AB77C-E6EB-43C9-A038-BE5A3C083A9D}" srcId="{DB7E7A62-9552-4AC7-841F-B7E8C97EC849}" destId="{1744CFDA-FD6B-4FB6-9863-28E169AAFB94}" srcOrd="0" destOrd="0" parTransId="{6859F0C3-5E7D-493E-99C4-E0E80980C516}" sibTransId="{C301DD1B-55FA-4F44-94B9-1DADC53104B6}"/>
    <dgm:cxn modelId="{18893FB0-C593-460E-A6BA-958CAD6A3589}" type="presOf" srcId="{990E3120-0A5F-412C-B6B8-4A165774B40D}" destId="{3B99BC47-0716-43F2-9C79-5B446A497D75}" srcOrd="0" destOrd="0" presId="urn:microsoft.com/office/officeart/2005/8/layout/vList2"/>
    <dgm:cxn modelId="{AA716969-AC55-42C0-90BC-6586808555DF}" type="presOf" srcId="{3BF3C4C3-B0FB-4E3A-9304-4675C2CE65DA}" destId="{F98331C6-FE6E-4D9A-9389-C7289BBD50DA}" srcOrd="0" destOrd="0" presId="urn:microsoft.com/office/officeart/2005/8/layout/vList2"/>
    <dgm:cxn modelId="{E8F021D3-5146-447D-8740-88AF8CD61317}" srcId="{A0605260-F58F-466B-8A3F-8B47F2521EAA}" destId="{DB7E7A62-9552-4AC7-841F-B7E8C97EC849}" srcOrd="2" destOrd="0" parTransId="{F40F27B7-BF45-4515-B8FD-37872415DB16}" sibTransId="{4AEB5CB3-64A3-471A-97D9-527789B11BCC}"/>
    <dgm:cxn modelId="{E7DA9F1C-6BD1-4568-AED2-120449D659CA}" srcId="{2B22A3B4-0CC5-46E2-9577-C24160C10D03}" destId="{6294DD9A-D85A-4B1D-AB4D-E08CD7945F9A}" srcOrd="0" destOrd="0" parTransId="{B32633AB-51D5-441C-BF67-F317ED5C2372}" sibTransId="{7DC85EED-0FDB-4A45-A541-8C07E9CEDE5D}"/>
    <dgm:cxn modelId="{B5ED2B0D-2688-44B6-948D-BCB6A7C57B7F}" srcId="{A0605260-F58F-466B-8A3F-8B47F2521EAA}" destId="{CB01A2AD-3CB4-4DC6-8CCE-B8FEC7E14E83}" srcOrd="1" destOrd="0" parTransId="{CFAF450D-5605-449C-B8DA-31619EBAE570}" sibTransId="{AC3F4414-3216-40A2-BD9E-E354C3DFB41C}"/>
    <dgm:cxn modelId="{A7D31BBD-BECB-4270-B84F-E60B79EAF4EE}" srcId="{A0605260-F58F-466B-8A3F-8B47F2521EAA}" destId="{3BF3C4C3-B0FB-4E3A-9304-4675C2CE65DA}" srcOrd="0" destOrd="0" parTransId="{B97A578F-38CC-41D7-B78F-E1C87BD43EA0}" sibTransId="{8EDECF00-B496-4F65-A1FF-4F170ED76EA2}"/>
    <dgm:cxn modelId="{5A3314F3-F7FA-4AD1-A733-219886DA8DFA}" type="presOf" srcId="{2B22A3B4-0CC5-46E2-9577-C24160C10D03}" destId="{65C01A98-D7D4-4F15-9653-C9902BAB9D5A}" srcOrd="0" destOrd="0" presId="urn:microsoft.com/office/officeart/2005/8/layout/vList2"/>
    <dgm:cxn modelId="{3EEAC5CE-0CD3-451D-85B2-6BC85A11FEBE}" srcId="{2B22A3B4-0CC5-46E2-9577-C24160C10D03}" destId="{A0605260-F58F-466B-8A3F-8B47F2521EAA}" srcOrd="2" destOrd="0" parTransId="{E687438C-94FA-4C85-8872-A514A0ADCA22}" sibTransId="{85CC231A-5C28-4E57-A73E-5E185D862B73}"/>
    <dgm:cxn modelId="{CD90B125-C2C2-48A5-AA57-F04C4F512F1A}" srcId="{6294DD9A-D85A-4B1D-AB4D-E08CD7945F9A}" destId="{C4D3E65A-9E21-4DA1-8776-1BBA8014FB2B}" srcOrd="2" destOrd="0" parTransId="{5EC77D7B-84A8-4DE6-AF93-466B5E77424C}" sibTransId="{ADA0CA61-D784-421B-8809-B5CAB220EB75}"/>
    <dgm:cxn modelId="{57D81ADF-0C0E-4AEB-B7FF-5D38F1EE7BFC}" type="presOf" srcId="{DB7E7A62-9552-4AC7-841F-B7E8C97EC849}" destId="{F98331C6-FE6E-4D9A-9389-C7289BBD50DA}" srcOrd="0" destOrd="2" presId="urn:microsoft.com/office/officeart/2005/8/layout/vList2"/>
    <dgm:cxn modelId="{2A163487-6AEE-4D81-97DC-9E2F786C18CE}" type="presOf" srcId="{6294DD9A-D85A-4B1D-AB4D-E08CD7945F9A}" destId="{5DA00B76-C2F6-4127-BA47-69DF309E6458}" srcOrd="0" destOrd="0" presId="urn:microsoft.com/office/officeart/2005/8/layout/vList2"/>
    <dgm:cxn modelId="{340335CC-33AE-46D2-9030-30CC3B7E454F}" type="presParOf" srcId="{65C01A98-D7D4-4F15-9653-C9902BAB9D5A}" destId="{5DA00B76-C2F6-4127-BA47-69DF309E6458}" srcOrd="0" destOrd="0" presId="urn:microsoft.com/office/officeart/2005/8/layout/vList2"/>
    <dgm:cxn modelId="{25D68E6C-0FBC-45A5-BC62-1161BD0A8E12}" type="presParOf" srcId="{65C01A98-D7D4-4F15-9653-C9902BAB9D5A}" destId="{BA30F93F-60D5-46F2-8D7E-F470DFA300F5}" srcOrd="1" destOrd="0" presId="urn:microsoft.com/office/officeart/2005/8/layout/vList2"/>
    <dgm:cxn modelId="{9522AE89-3999-4448-AA04-C2B17F1AA3C2}" type="presParOf" srcId="{65C01A98-D7D4-4F15-9653-C9902BAB9D5A}" destId="{104B116E-DB74-40F7-930B-FEFBA9871C54}" srcOrd="2" destOrd="0" presId="urn:microsoft.com/office/officeart/2005/8/layout/vList2"/>
    <dgm:cxn modelId="{C5A555CE-07C1-48D9-9991-ECF2142A02A6}" type="presParOf" srcId="{65C01A98-D7D4-4F15-9653-C9902BAB9D5A}" destId="{3B99BC47-0716-43F2-9C79-5B446A497D75}" srcOrd="3" destOrd="0" presId="urn:microsoft.com/office/officeart/2005/8/layout/vList2"/>
    <dgm:cxn modelId="{7D852BBD-BA6C-4629-A520-7C2B6CED757C}" type="presParOf" srcId="{65C01A98-D7D4-4F15-9653-C9902BAB9D5A}" destId="{6EC80C9B-4A54-4935-B086-FFAEAECF3818}" srcOrd="4" destOrd="0" presId="urn:microsoft.com/office/officeart/2005/8/layout/vList2"/>
    <dgm:cxn modelId="{DB91B88C-3D33-48FF-BD70-DFE75603ABF0}" type="presParOf" srcId="{65C01A98-D7D4-4F15-9653-C9902BAB9D5A}" destId="{F98331C6-FE6E-4D9A-9389-C7289BBD50DA}" srcOrd="5" destOrd="0" presId="urn:microsoft.com/office/officeart/2005/8/layout/vList2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CD5BAB-84D1-3D46-83A5-3AE09CD8E062}" type="doc">
      <dgm:prSet loTypeId="urn:microsoft.com/office/officeart/2005/8/layout/arrow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89EE8CE-09FE-4141-96A4-6CAE119C93C3}">
      <dgm:prSet phldrT="[Text]"/>
      <dgm:spPr/>
      <dgm:t>
        <a:bodyPr/>
        <a:lstStyle/>
        <a:p>
          <a:r>
            <a:rPr lang="en-GB" dirty="0"/>
            <a:t>Diverticulosis</a:t>
          </a:r>
        </a:p>
      </dgm:t>
    </dgm:pt>
    <dgm:pt modelId="{D64F9F7F-8773-594F-8F80-BD1551568E3B}" type="parTrans" cxnId="{5E5D9505-7DA8-D748-AB05-3B50A18ED253}">
      <dgm:prSet/>
      <dgm:spPr/>
      <dgm:t>
        <a:bodyPr/>
        <a:lstStyle/>
        <a:p>
          <a:endParaRPr lang="en-GB"/>
        </a:p>
      </dgm:t>
    </dgm:pt>
    <dgm:pt modelId="{EEC22DB8-8029-824D-AB5C-FDA869D3AE93}" type="sibTrans" cxnId="{5E5D9505-7DA8-D748-AB05-3B50A18ED253}">
      <dgm:prSet/>
      <dgm:spPr/>
      <dgm:t>
        <a:bodyPr/>
        <a:lstStyle/>
        <a:p>
          <a:endParaRPr lang="en-GB"/>
        </a:p>
      </dgm:t>
    </dgm:pt>
    <dgm:pt modelId="{DA6AE9B6-BE44-E847-ABBD-E3C7B86AFF1F}">
      <dgm:prSet phldrT="[Text]"/>
      <dgm:spPr/>
      <dgm:t>
        <a:bodyPr/>
        <a:lstStyle/>
        <a:p>
          <a:r>
            <a:rPr lang="en-GB" dirty="0"/>
            <a:t>Symptomatic uncomplicated diverticular disease (SUDD)</a:t>
          </a:r>
        </a:p>
      </dgm:t>
    </dgm:pt>
    <dgm:pt modelId="{1075EEAB-A913-FE46-9E6A-ED460708C322}" type="parTrans" cxnId="{BA528B78-39F1-2A48-9C5A-AB121BB01874}">
      <dgm:prSet/>
      <dgm:spPr/>
      <dgm:t>
        <a:bodyPr/>
        <a:lstStyle/>
        <a:p>
          <a:endParaRPr lang="en-GB"/>
        </a:p>
      </dgm:t>
    </dgm:pt>
    <dgm:pt modelId="{837980D1-EBD4-A44B-91A1-8C2984F019EB}" type="sibTrans" cxnId="{BA528B78-39F1-2A48-9C5A-AB121BB01874}">
      <dgm:prSet/>
      <dgm:spPr/>
      <dgm:t>
        <a:bodyPr/>
        <a:lstStyle/>
        <a:p>
          <a:endParaRPr lang="en-GB"/>
        </a:p>
      </dgm:t>
    </dgm:pt>
    <dgm:pt modelId="{F76F1BCA-6384-304A-997D-2C8160C24D46}">
      <dgm:prSet phldrT="[Text]"/>
      <dgm:spPr/>
      <dgm:t>
        <a:bodyPr/>
        <a:lstStyle/>
        <a:p>
          <a:r>
            <a:rPr lang="en-GB" dirty="0"/>
            <a:t>Segmental colitis associated with diverticulosis (SCAD)</a:t>
          </a:r>
        </a:p>
      </dgm:t>
    </dgm:pt>
    <dgm:pt modelId="{98EFC21E-9322-4743-BB30-9487BC4BFF08}" type="parTrans" cxnId="{BAEE02EC-5F00-E646-B515-47F2ED54C0B1}">
      <dgm:prSet/>
      <dgm:spPr/>
      <dgm:t>
        <a:bodyPr/>
        <a:lstStyle/>
        <a:p>
          <a:endParaRPr lang="en-GB"/>
        </a:p>
      </dgm:t>
    </dgm:pt>
    <dgm:pt modelId="{15E25875-E2FF-594E-AAF4-4F5AE4CF70FB}" type="sibTrans" cxnId="{BAEE02EC-5F00-E646-B515-47F2ED54C0B1}">
      <dgm:prSet/>
      <dgm:spPr/>
      <dgm:t>
        <a:bodyPr/>
        <a:lstStyle/>
        <a:p>
          <a:endParaRPr lang="en-GB"/>
        </a:p>
      </dgm:t>
    </dgm:pt>
    <dgm:pt modelId="{F9E22D10-B620-0044-BD19-BF890F6BB0CC}">
      <dgm:prSet phldrT="[Text]"/>
      <dgm:spPr/>
      <dgm:t>
        <a:bodyPr/>
        <a:lstStyle/>
        <a:p>
          <a:r>
            <a:rPr lang="en-GB" dirty="0"/>
            <a:t>Acute uncomplicated  &amp; complicated diverticulitis</a:t>
          </a:r>
        </a:p>
      </dgm:t>
    </dgm:pt>
    <dgm:pt modelId="{F318F810-E9E5-AE4F-A3F9-F18E95F4B280}" type="parTrans" cxnId="{01CEC8C1-8756-5B4E-B802-2F191C7CE9F5}">
      <dgm:prSet/>
      <dgm:spPr/>
      <dgm:t>
        <a:bodyPr/>
        <a:lstStyle/>
        <a:p>
          <a:endParaRPr lang="en-GB"/>
        </a:p>
      </dgm:t>
    </dgm:pt>
    <dgm:pt modelId="{BD389C14-E768-3148-ACA2-9C7F87E0C194}" type="sibTrans" cxnId="{01CEC8C1-8756-5B4E-B802-2F191C7CE9F5}">
      <dgm:prSet/>
      <dgm:spPr/>
      <dgm:t>
        <a:bodyPr/>
        <a:lstStyle/>
        <a:p>
          <a:endParaRPr lang="en-GB"/>
        </a:p>
      </dgm:t>
    </dgm:pt>
    <dgm:pt modelId="{F0B22916-ACF5-9748-AB78-3B36217B487F}" type="pres">
      <dgm:prSet presAssocID="{46CD5BAB-84D1-3D46-83A5-3AE09CD8E06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5FA9B-29FE-514A-B33E-4AFD47C79AC4}" type="pres">
      <dgm:prSet presAssocID="{46CD5BAB-84D1-3D46-83A5-3AE09CD8E062}" presName="arrow" presStyleLbl="bgShp" presStyleIdx="0" presStyleCnt="1"/>
      <dgm:spPr/>
    </dgm:pt>
    <dgm:pt modelId="{BF7A71B9-1D1B-914B-B6ED-EA790B502522}" type="pres">
      <dgm:prSet presAssocID="{46CD5BAB-84D1-3D46-83A5-3AE09CD8E062}" presName="arrowDiagram4" presStyleCnt="0"/>
      <dgm:spPr/>
    </dgm:pt>
    <dgm:pt modelId="{485096E0-A69F-DA45-BB59-14456630C2F7}" type="pres">
      <dgm:prSet presAssocID="{E89EE8CE-09FE-4141-96A4-6CAE119C93C3}" presName="bullet4a" presStyleLbl="node1" presStyleIdx="0" presStyleCnt="4"/>
      <dgm:spPr/>
    </dgm:pt>
    <dgm:pt modelId="{F2EBE935-4805-1F4E-9771-95788E0A1844}" type="pres">
      <dgm:prSet presAssocID="{E89EE8CE-09FE-4141-96A4-6CAE119C93C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7ADF5-9F44-F948-A43F-12B91F981A03}" type="pres">
      <dgm:prSet presAssocID="{DA6AE9B6-BE44-E847-ABBD-E3C7B86AFF1F}" presName="bullet4b" presStyleLbl="node1" presStyleIdx="1" presStyleCnt="4"/>
      <dgm:spPr/>
    </dgm:pt>
    <dgm:pt modelId="{58266B3A-8E62-F74C-83B0-60B7031CA4DA}" type="pres">
      <dgm:prSet presAssocID="{DA6AE9B6-BE44-E847-ABBD-E3C7B86AFF1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C5AD9-B080-8647-81D1-7E3479BD4DCA}" type="pres">
      <dgm:prSet presAssocID="{F76F1BCA-6384-304A-997D-2C8160C24D46}" presName="bullet4c" presStyleLbl="node1" presStyleIdx="2" presStyleCnt="4"/>
      <dgm:spPr/>
    </dgm:pt>
    <dgm:pt modelId="{F2332AB1-F4CB-E446-8FA1-8A04CFE0E53E}" type="pres">
      <dgm:prSet presAssocID="{F76F1BCA-6384-304A-997D-2C8160C24D4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B20B-6200-F849-880D-9CA5C157B718}" type="pres">
      <dgm:prSet presAssocID="{F9E22D10-B620-0044-BD19-BF890F6BB0CC}" presName="bullet4d" presStyleLbl="node1" presStyleIdx="3" presStyleCnt="4"/>
      <dgm:spPr/>
    </dgm:pt>
    <dgm:pt modelId="{BFC12E6A-2D2C-EE43-B856-DCECD4A1AFE3}" type="pres">
      <dgm:prSet presAssocID="{F9E22D10-B620-0044-BD19-BF890F6BB0C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EC8C1-8756-5B4E-B802-2F191C7CE9F5}" srcId="{46CD5BAB-84D1-3D46-83A5-3AE09CD8E062}" destId="{F9E22D10-B620-0044-BD19-BF890F6BB0CC}" srcOrd="3" destOrd="0" parTransId="{F318F810-E9E5-AE4F-A3F9-F18E95F4B280}" sibTransId="{BD389C14-E768-3148-ACA2-9C7F87E0C194}"/>
    <dgm:cxn modelId="{3B8AA52B-4877-9E4A-ADE5-579E7DF6B8E1}" type="presOf" srcId="{F9E22D10-B620-0044-BD19-BF890F6BB0CC}" destId="{BFC12E6A-2D2C-EE43-B856-DCECD4A1AFE3}" srcOrd="0" destOrd="0" presId="urn:microsoft.com/office/officeart/2005/8/layout/arrow2"/>
    <dgm:cxn modelId="{BA528B78-39F1-2A48-9C5A-AB121BB01874}" srcId="{46CD5BAB-84D1-3D46-83A5-3AE09CD8E062}" destId="{DA6AE9B6-BE44-E847-ABBD-E3C7B86AFF1F}" srcOrd="1" destOrd="0" parTransId="{1075EEAB-A913-FE46-9E6A-ED460708C322}" sibTransId="{837980D1-EBD4-A44B-91A1-8C2984F019EB}"/>
    <dgm:cxn modelId="{5E5D9505-7DA8-D748-AB05-3B50A18ED253}" srcId="{46CD5BAB-84D1-3D46-83A5-3AE09CD8E062}" destId="{E89EE8CE-09FE-4141-96A4-6CAE119C93C3}" srcOrd="0" destOrd="0" parTransId="{D64F9F7F-8773-594F-8F80-BD1551568E3B}" sibTransId="{EEC22DB8-8029-824D-AB5C-FDA869D3AE93}"/>
    <dgm:cxn modelId="{9D6205F8-F27F-E04D-B049-8620015B65C0}" type="presOf" srcId="{E89EE8CE-09FE-4141-96A4-6CAE119C93C3}" destId="{F2EBE935-4805-1F4E-9771-95788E0A1844}" srcOrd="0" destOrd="0" presId="urn:microsoft.com/office/officeart/2005/8/layout/arrow2"/>
    <dgm:cxn modelId="{545E1ECB-D9DF-0A48-9C95-A357BDBE92AC}" type="presOf" srcId="{DA6AE9B6-BE44-E847-ABBD-E3C7B86AFF1F}" destId="{58266B3A-8E62-F74C-83B0-60B7031CA4DA}" srcOrd="0" destOrd="0" presId="urn:microsoft.com/office/officeart/2005/8/layout/arrow2"/>
    <dgm:cxn modelId="{A077F9FD-467F-234A-A22A-28C94058738E}" type="presOf" srcId="{46CD5BAB-84D1-3D46-83A5-3AE09CD8E062}" destId="{F0B22916-ACF5-9748-AB78-3B36217B487F}" srcOrd="0" destOrd="0" presId="urn:microsoft.com/office/officeart/2005/8/layout/arrow2"/>
    <dgm:cxn modelId="{5FAD7527-5E21-E745-ACED-88BF19542208}" type="presOf" srcId="{F76F1BCA-6384-304A-997D-2C8160C24D46}" destId="{F2332AB1-F4CB-E446-8FA1-8A04CFE0E53E}" srcOrd="0" destOrd="0" presId="urn:microsoft.com/office/officeart/2005/8/layout/arrow2"/>
    <dgm:cxn modelId="{BAEE02EC-5F00-E646-B515-47F2ED54C0B1}" srcId="{46CD5BAB-84D1-3D46-83A5-3AE09CD8E062}" destId="{F76F1BCA-6384-304A-997D-2C8160C24D46}" srcOrd="2" destOrd="0" parTransId="{98EFC21E-9322-4743-BB30-9487BC4BFF08}" sibTransId="{15E25875-E2FF-594E-AAF4-4F5AE4CF70FB}"/>
    <dgm:cxn modelId="{D834A502-96C5-C049-BEEB-6068643F7305}" type="presParOf" srcId="{F0B22916-ACF5-9748-AB78-3B36217B487F}" destId="{0F85FA9B-29FE-514A-B33E-4AFD47C79AC4}" srcOrd="0" destOrd="0" presId="urn:microsoft.com/office/officeart/2005/8/layout/arrow2"/>
    <dgm:cxn modelId="{4C64B5FC-CEE6-0F4E-A104-B62C1FCF4A4E}" type="presParOf" srcId="{F0B22916-ACF5-9748-AB78-3B36217B487F}" destId="{BF7A71B9-1D1B-914B-B6ED-EA790B502522}" srcOrd="1" destOrd="0" presId="urn:microsoft.com/office/officeart/2005/8/layout/arrow2"/>
    <dgm:cxn modelId="{40815126-D006-584F-B198-0348151ECF87}" type="presParOf" srcId="{BF7A71B9-1D1B-914B-B6ED-EA790B502522}" destId="{485096E0-A69F-DA45-BB59-14456630C2F7}" srcOrd="0" destOrd="0" presId="urn:microsoft.com/office/officeart/2005/8/layout/arrow2"/>
    <dgm:cxn modelId="{5B3FFFDC-99CE-B04F-861B-ED32F1685299}" type="presParOf" srcId="{BF7A71B9-1D1B-914B-B6ED-EA790B502522}" destId="{F2EBE935-4805-1F4E-9771-95788E0A1844}" srcOrd="1" destOrd="0" presId="urn:microsoft.com/office/officeart/2005/8/layout/arrow2"/>
    <dgm:cxn modelId="{3A1E4CA5-758F-9745-A4D9-3455CB3F6035}" type="presParOf" srcId="{BF7A71B9-1D1B-914B-B6ED-EA790B502522}" destId="{43F7ADF5-9F44-F948-A43F-12B91F981A03}" srcOrd="2" destOrd="0" presId="urn:microsoft.com/office/officeart/2005/8/layout/arrow2"/>
    <dgm:cxn modelId="{B18C7487-E735-B046-97CB-CAD63013507E}" type="presParOf" srcId="{BF7A71B9-1D1B-914B-B6ED-EA790B502522}" destId="{58266B3A-8E62-F74C-83B0-60B7031CA4DA}" srcOrd="3" destOrd="0" presId="urn:microsoft.com/office/officeart/2005/8/layout/arrow2"/>
    <dgm:cxn modelId="{F557B4B1-955E-054D-A679-B19A059FF8DF}" type="presParOf" srcId="{BF7A71B9-1D1B-914B-B6ED-EA790B502522}" destId="{A8EC5AD9-B080-8647-81D1-7E3479BD4DCA}" srcOrd="4" destOrd="0" presId="urn:microsoft.com/office/officeart/2005/8/layout/arrow2"/>
    <dgm:cxn modelId="{0A0ECD1D-17DC-A442-8658-D35AAF5C58B8}" type="presParOf" srcId="{BF7A71B9-1D1B-914B-B6ED-EA790B502522}" destId="{F2332AB1-F4CB-E446-8FA1-8A04CFE0E53E}" srcOrd="5" destOrd="0" presId="urn:microsoft.com/office/officeart/2005/8/layout/arrow2"/>
    <dgm:cxn modelId="{0C050A10-D9F9-6849-828B-E5FA84C110E6}" type="presParOf" srcId="{BF7A71B9-1D1B-914B-B6ED-EA790B502522}" destId="{D839B20B-6200-F849-880D-9CA5C157B718}" srcOrd="6" destOrd="0" presId="urn:microsoft.com/office/officeart/2005/8/layout/arrow2"/>
    <dgm:cxn modelId="{04412E1D-57A1-E94E-AC90-137BE7F517BF}" type="presParOf" srcId="{BF7A71B9-1D1B-914B-B6ED-EA790B502522}" destId="{BFC12E6A-2D2C-EE43-B856-DCECD4A1AFE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B7EA0-B699-4CB8-B292-6F2A5E27B94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1298DCF-9C5A-468E-AB03-97016B51E193}">
      <dgm:prSet/>
      <dgm:spPr/>
      <dgm:t>
        <a:bodyPr/>
        <a:lstStyle/>
        <a:p>
          <a:pPr rtl="0"/>
          <a:r>
            <a:rPr lang="en-US"/>
            <a:t>Segmental colitis associated with diverticulosis (SCAD):</a:t>
          </a:r>
        </a:p>
      </dgm:t>
    </dgm:pt>
    <dgm:pt modelId="{FC0D97DF-2046-4869-8043-66F151FE557E}" type="parTrans" cxnId="{8607E3A7-F02F-4692-A175-15FA809F0D6B}">
      <dgm:prSet/>
      <dgm:spPr/>
      <dgm:t>
        <a:bodyPr/>
        <a:lstStyle/>
        <a:p>
          <a:endParaRPr lang="en-US"/>
        </a:p>
      </dgm:t>
    </dgm:pt>
    <dgm:pt modelId="{6728A351-4925-4445-98EF-81CD2DF9B3EB}" type="sibTrans" cxnId="{8607E3A7-F02F-4692-A175-15FA809F0D6B}">
      <dgm:prSet/>
      <dgm:spPr/>
      <dgm:t>
        <a:bodyPr/>
        <a:lstStyle/>
        <a:p>
          <a:endParaRPr lang="en-US"/>
        </a:p>
      </dgm:t>
    </dgm:pt>
    <dgm:pt modelId="{1696E27B-8A15-4A93-AED5-A9851A0B01C2}">
      <dgm:prSet/>
      <dgm:spPr/>
      <dgm:t>
        <a:bodyPr/>
        <a:lstStyle/>
        <a:p>
          <a:pPr rtl="0"/>
          <a:r>
            <a:rPr lang="en-US" dirty="0"/>
            <a:t>is an inflammatory process that affects colonic luminal mucosa in segments that are also affected by diverticulosis</a:t>
          </a:r>
        </a:p>
      </dgm:t>
    </dgm:pt>
    <dgm:pt modelId="{BE7F802D-87CD-47D3-A2C9-640478CF85C1}" type="parTrans" cxnId="{8CC8A6A1-69D4-4121-9EE6-8854145E93F6}">
      <dgm:prSet/>
      <dgm:spPr/>
      <dgm:t>
        <a:bodyPr/>
        <a:lstStyle/>
        <a:p>
          <a:endParaRPr lang="en-US"/>
        </a:p>
      </dgm:t>
    </dgm:pt>
    <dgm:pt modelId="{86424E5E-737C-403A-97A4-47C354497E4C}" type="sibTrans" cxnId="{8CC8A6A1-69D4-4121-9EE6-8854145E93F6}">
      <dgm:prSet/>
      <dgm:spPr/>
      <dgm:t>
        <a:bodyPr/>
        <a:lstStyle/>
        <a:p>
          <a:endParaRPr lang="en-US"/>
        </a:p>
      </dgm:t>
    </dgm:pt>
    <dgm:pt modelId="{BAD5C074-5E0C-4B0C-95F6-A32BE2E23B19}">
      <dgm:prSet/>
      <dgm:spPr/>
      <dgm:t>
        <a:bodyPr/>
        <a:lstStyle/>
        <a:p>
          <a:pPr rtl="0"/>
          <a:r>
            <a:rPr lang="en-US"/>
            <a:t>The exact prevalence of SCAD unknown </a:t>
          </a:r>
        </a:p>
      </dgm:t>
    </dgm:pt>
    <dgm:pt modelId="{3C01C6EB-A562-4AA4-A501-E7F2B4F3967B}" type="parTrans" cxnId="{FF709A30-9C1B-4275-B9FD-89A31208A0FA}">
      <dgm:prSet/>
      <dgm:spPr/>
      <dgm:t>
        <a:bodyPr/>
        <a:lstStyle/>
        <a:p>
          <a:endParaRPr lang="en-US"/>
        </a:p>
      </dgm:t>
    </dgm:pt>
    <dgm:pt modelId="{FE6C725A-C1EE-4B56-A361-D115B4DFEDB0}" type="sibTrans" cxnId="{FF709A30-9C1B-4275-B9FD-89A31208A0FA}">
      <dgm:prSet/>
      <dgm:spPr/>
      <dgm:t>
        <a:bodyPr/>
        <a:lstStyle/>
        <a:p>
          <a:endParaRPr lang="en-US"/>
        </a:p>
      </dgm:t>
    </dgm:pt>
    <dgm:pt modelId="{FCC89949-6505-4AD8-A839-E2A2090C6CF0}">
      <dgm:prSet/>
      <dgm:spPr/>
      <dgm:t>
        <a:bodyPr/>
        <a:lstStyle/>
        <a:p>
          <a:pPr rtl="0"/>
          <a:r>
            <a:rPr lang="en-US"/>
            <a:t>Estimated  between 0.25%- 1.4% in the general population </a:t>
          </a:r>
        </a:p>
      </dgm:t>
    </dgm:pt>
    <dgm:pt modelId="{41E57707-6D53-4938-BCAF-F413C37B8945}" type="parTrans" cxnId="{526AD195-259A-4635-A8FF-D651F20B8490}">
      <dgm:prSet/>
      <dgm:spPr/>
      <dgm:t>
        <a:bodyPr/>
        <a:lstStyle/>
        <a:p>
          <a:endParaRPr lang="en-US"/>
        </a:p>
      </dgm:t>
    </dgm:pt>
    <dgm:pt modelId="{775BF7AA-374C-4E5C-BE47-CD8835B376A2}" type="sibTrans" cxnId="{526AD195-259A-4635-A8FF-D651F20B8490}">
      <dgm:prSet/>
      <dgm:spPr/>
      <dgm:t>
        <a:bodyPr/>
        <a:lstStyle/>
        <a:p>
          <a:endParaRPr lang="en-US"/>
        </a:p>
      </dgm:t>
    </dgm:pt>
    <dgm:pt modelId="{7A1BF859-C017-406C-97B1-80780DE65416}">
      <dgm:prSet/>
      <dgm:spPr/>
      <dgm:t>
        <a:bodyPr/>
        <a:lstStyle/>
        <a:p>
          <a:pPr rtl="0"/>
          <a:r>
            <a:rPr lang="en-US"/>
            <a:t>1.15% - 11.4% amongst those suffering from DD</a:t>
          </a:r>
        </a:p>
      </dgm:t>
    </dgm:pt>
    <dgm:pt modelId="{60C5E72F-573A-40D0-BE93-8407148CCD35}" type="parTrans" cxnId="{92F49280-E760-4685-9013-B90F5D4461F1}">
      <dgm:prSet/>
      <dgm:spPr/>
      <dgm:t>
        <a:bodyPr/>
        <a:lstStyle/>
        <a:p>
          <a:endParaRPr lang="en-US"/>
        </a:p>
      </dgm:t>
    </dgm:pt>
    <dgm:pt modelId="{DEDA2A51-5CD9-4E15-BE60-10ACB1986041}" type="sibTrans" cxnId="{92F49280-E760-4685-9013-B90F5D4461F1}">
      <dgm:prSet/>
      <dgm:spPr/>
      <dgm:t>
        <a:bodyPr/>
        <a:lstStyle/>
        <a:p>
          <a:endParaRPr lang="en-US"/>
        </a:p>
      </dgm:t>
    </dgm:pt>
    <dgm:pt modelId="{EAD5C0B2-F173-48A5-847A-4730932BD294}">
      <dgm:prSet/>
      <dgm:spPr/>
      <dgm:t>
        <a:bodyPr/>
        <a:lstStyle/>
        <a:p>
          <a:pPr rtl="0"/>
          <a:r>
            <a:rPr lang="en-US"/>
            <a:t>commoner in males and usually presents in the sixth decade of life</a:t>
          </a:r>
        </a:p>
      </dgm:t>
    </dgm:pt>
    <dgm:pt modelId="{250F208E-7F1E-47C6-AAA7-0298F506A9B2}" type="parTrans" cxnId="{53C3FE45-8303-4F71-86E3-F6843CA666C5}">
      <dgm:prSet/>
      <dgm:spPr/>
      <dgm:t>
        <a:bodyPr/>
        <a:lstStyle/>
        <a:p>
          <a:endParaRPr lang="en-US"/>
        </a:p>
      </dgm:t>
    </dgm:pt>
    <dgm:pt modelId="{1F7D8BC3-3F00-4E25-A5CA-1E38E0B41C47}" type="sibTrans" cxnId="{53C3FE45-8303-4F71-86E3-F6843CA666C5}">
      <dgm:prSet/>
      <dgm:spPr/>
      <dgm:t>
        <a:bodyPr/>
        <a:lstStyle/>
        <a:p>
          <a:endParaRPr lang="en-US"/>
        </a:p>
      </dgm:t>
    </dgm:pt>
    <dgm:pt modelId="{9CD59870-EA0B-4AF3-A7A9-DE7AD1EBCC1C}">
      <dgm:prSet/>
      <dgm:spPr/>
      <dgm:t>
        <a:bodyPr/>
        <a:lstStyle/>
        <a:p>
          <a:pPr rtl="0"/>
          <a:r>
            <a:rPr lang="en-US"/>
            <a:t>The rarity of SCAD is multifactorial: </a:t>
          </a:r>
        </a:p>
      </dgm:t>
    </dgm:pt>
    <dgm:pt modelId="{5C8EC944-8175-45AB-9812-63C92901479D}" type="parTrans" cxnId="{77584E69-6A30-44C8-86AC-0CD6CBAC96EA}">
      <dgm:prSet/>
      <dgm:spPr/>
      <dgm:t>
        <a:bodyPr/>
        <a:lstStyle/>
        <a:p>
          <a:endParaRPr lang="en-US"/>
        </a:p>
      </dgm:t>
    </dgm:pt>
    <dgm:pt modelId="{750521B7-22F5-4C55-8977-14E875789B95}" type="sibTrans" cxnId="{77584E69-6A30-44C8-86AC-0CD6CBAC96EA}">
      <dgm:prSet/>
      <dgm:spPr/>
      <dgm:t>
        <a:bodyPr/>
        <a:lstStyle/>
        <a:p>
          <a:endParaRPr lang="en-US"/>
        </a:p>
      </dgm:t>
    </dgm:pt>
    <dgm:pt modelId="{75554C5A-2DF8-4929-AC40-1FD403A521F4}">
      <dgm:prSet/>
      <dgm:spPr/>
      <dgm:t>
        <a:bodyPr/>
        <a:lstStyle/>
        <a:p>
          <a:pPr rtl="0"/>
          <a:r>
            <a:rPr lang="en-US"/>
            <a:t>Milder forms go undiagnosed or are attributed to DD</a:t>
          </a:r>
        </a:p>
      </dgm:t>
    </dgm:pt>
    <dgm:pt modelId="{3392E0FE-A746-46FE-A171-3985ACAF4BD7}" type="parTrans" cxnId="{50CED19A-B4C7-478B-AB0F-AD63B0CE3846}">
      <dgm:prSet/>
      <dgm:spPr/>
      <dgm:t>
        <a:bodyPr/>
        <a:lstStyle/>
        <a:p>
          <a:endParaRPr lang="en-US"/>
        </a:p>
      </dgm:t>
    </dgm:pt>
    <dgm:pt modelId="{45C33F1C-00DC-4FDF-ABE3-35FACF1C97B4}" type="sibTrans" cxnId="{50CED19A-B4C7-478B-AB0F-AD63B0CE3846}">
      <dgm:prSet/>
      <dgm:spPr/>
      <dgm:t>
        <a:bodyPr/>
        <a:lstStyle/>
        <a:p>
          <a:endParaRPr lang="en-US"/>
        </a:p>
      </dgm:t>
    </dgm:pt>
    <dgm:pt modelId="{A4BC55C3-541A-4789-A183-AB40029514BB}">
      <dgm:prSet/>
      <dgm:spPr/>
      <dgm:t>
        <a:bodyPr/>
        <a:lstStyle/>
        <a:p>
          <a:pPr rtl="0"/>
          <a:r>
            <a:rPr lang="en-US"/>
            <a:t>more severe forms can be misdiagnosed as IBD</a:t>
          </a:r>
        </a:p>
      </dgm:t>
    </dgm:pt>
    <dgm:pt modelId="{20F5740E-72E3-4C0E-B658-860334908AC8}" type="parTrans" cxnId="{B3DB366A-EE31-4F13-A012-F828AC7B3567}">
      <dgm:prSet/>
      <dgm:spPr/>
      <dgm:t>
        <a:bodyPr/>
        <a:lstStyle/>
        <a:p>
          <a:endParaRPr lang="en-US"/>
        </a:p>
      </dgm:t>
    </dgm:pt>
    <dgm:pt modelId="{0DF25F80-604A-4C45-B285-5528F089A00B}" type="sibTrans" cxnId="{B3DB366A-EE31-4F13-A012-F828AC7B3567}">
      <dgm:prSet/>
      <dgm:spPr/>
      <dgm:t>
        <a:bodyPr/>
        <a:lstStyle/>
        <a:p>
          <a:endParaRPr lang="en-US"/>
        </a:p>
      </dgm:t>
    </dgm:pt>
    <dgm:pt modelId="{1D139AAE-771D-4177-8F52-FA57C03B8CFD}" type="pres">
      <dgm:prSet presAssocID="{C5CB7EA0-B699-4CB8-B292-6F2A5E27B9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24C63-4742-42EB-AC23-4D47CFC11AF6}" type="pres">
      <dgm:prSet presAssocID="{B1298DCF-9C5A-468E-AB03-97016B51E193}" presName="linNode" presStyleCnt="0"/>
      <dgm:spPr/>
    </dgm:pt>
    <dgm:pt modelId="{47BEE329-259C-4BF1-9C31-57C40EAD0707}" type="pres">
      <dgm:prSet presAssocID="{B1298DCF-9C5A-468E-AB03-97016B51E1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2F4FC-B108-4319-96B1-EF87D263E055}" type="pres">
      <dgm:prSet presAssocID="{B1298DCF-9C5A-468E-AB03-97016B51E1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AE50F-28FA-4D00-BD7E-47228F52105C}" type="pres">
      <dgm:prSet presAssocID="{6728A351-4925-4445-98EF-81CD2DF9B3EB}" presName="sp" presStyleCnt="0"/>
      <dgm:spPr/>
    </dgm:pt>
    <dgm:pt modelId="{B74E673F-81FF-4C6D-A217-AEA69F6285CA}" type="pres">
      <dgm:prSet presAssocID="{BAD5C074-5E0C-4B0C-95F6-A32BE2E23B19}" presName="linNode" presStyleCnt="0"/>
      <dgm:spPr/>
    </dgm:pt>
    <dgm:pt modelId="{B85813F7-0353-436E-BA8E-30E487CD69D3}" type="pres">
      <dgm:prSet presAssocID="{BAD5C074-5E0C-4B0C-95F6-A32BE2E23B1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E09B5-635A-463B-8110-BE3A9BF724DC}" type="pres">
      <dgm:prSet presAssocID="{BAD5C074-5E0C-4B0C-95F6-A32BE2E23B1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93838-4631-4602-AE02-D862AD146E83}" type="pres">
      <dgm:prSet presAssocID="{FE6C725A-C1EE-4B56-A361-D115B4DFEDB0}" presName="sp" presStyleCnt="0"/>
      <dgm:spPr/>
    </dgm:pt>
    <dgm:pt modelId="{A414EC6F-0C40-4C28-AEB2-B5824B1BDF1D}" type="pres">
      <dgm:prSet presAssocID="{9CD59870-EA0B-4AF3-A7A9-DE7AD1EBCC1C}" presName="linNode" presStyleCnt="0"/>
      <dgm:spPr/>
    </dgm:pt>
    <dgm:pt modelId="{053EE32B-48A2-4C5E-9053-4C9D332EC669}" type="pres">
      <dgm:prSet presAssocID="{9CD59870-EA0B-4AF3-A7A9-DE7AD1EBCC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04CE9-6DD6-46E3-8390-8C121B755546}" type="pres">
      <dgm:prSet presAssocID="{9CD59870-EA0B-4AF3-A7A9-DE7AD1EBCC1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82341-FDCE-4362-83FB-13F71A11C473}" type="presOf" srcId="{B1298DCF-9C5A-468E-AB03-97016B51E193}" destId="{47BEE329-259C-4BF1-9C31-57C40EAD0707}" srcOrd="0" destOrd="0" presId="urn:microsoft.com/office/officeart/2005/8/layout/vList5"/>
    <dgm:cxn modelId="{E872E70C-34EC-4E5A-B20C-02E63355FC5C}" type="presOf" srcId="{BAD5C074-5E0C-4B0C-95F6-A32BE2E23B19}" destId="{B85813F7-0353-436E-BA8E-30E487CD69D3}" srcOrd="0" destOrd="0" presId="urn:microsoft.com/office/officeart/2005/8/layout/vList5"/>
    <dgm:cxn modelId="{8607E3A7-F02F-4692-A175-15FA809F0D6B}" srcId="{C5CB7EA0-B699-4CB8-B292-6F2A5E27B943}" destId="{B1298DCF-9C5A-468E-AB03-97016B51E193}" srcOrd="0" destOrd="0" parTransId="{FC0D97DF-2046-4869-8043-66F151FE557E}" sibTransId="{6728A351-4925-4445-98EF-81CD2DF9B3EB}"/>
    <dgm:cxn modelId="{DF5F728D-8AE2-4160-AAC0-47617A13530F}" type="presOf" srcId="{7A1BF859-C017-406C-97B1-80780DE65416}" destId="{681E09B5-635A-463B-8110-BE3A9BF724DC}" srcOrd="0" destOrd="1" presId="urn:microsoft.com/office/officeart/2005/8/layout/vList5"/>
    <dgm:cxn modelId="{2B4698BC-67D6-4FAA-A6E7-8122400E66EC}" type="presOf" srcId="{75554C5A-2DF8-4929-AC40-1FD403A521F4}" destId="{ED404CE9-6DD6-46E3-8390-8C121B755546}" srcOrd="0" destOrd="0" presId="urn:microsoft.com/office/officeart/2005/8/layout/vList5"/>
    <dgm:cxn modelId="{C3FCBACE-251B-42DA-8825-AE88496D1474}" type="presOf" srcId="{C5CB7EA0-B699-4CB8-B292-6F2A5E27B943}" destId="{1D139AAE-771D-4177-8F52-FA57C03B8CFD}" srcOrd="0" destOrd="0" presId="urn:microsoft.com/office/officeart/2005/8/layout/vList5"/>
    <dgm:cxn modelId="{4577BC4B-5C39-4BA5-939E-1E8EFF5ED578}" type="presOf" srcId="{EAD5C0B2-F173-48A5-847A-4730932BD294}" destId="{681E09B5-635A-463B-8110-BE3A9BF724DC}" srcOrd="0" destOrd="2" presId="urn:microsoft.com/office/officeart/2005/8/layout/vList5"/>
    <dgm:cxn modelId="{92F49280-E760-4685-9013-B90F5D4461F1}" srcId="{BAD5C074-5E0C-4B0C-95F6-A32BE2E23B19}" destId="{7A1BF859-C017-406C-97B1-80780DE65416}" srcOrd="1" destOrd="0" parTransId="{60C5E72F-573A-40D0-BE93-8407148CCD35}" sibTransId="{DEDA2A51-5CD9-4E15-BE60-10ACB1986041}"/>
    <dgm:cxn modelId="{4CB81928-7215-4D30-A40E-D00CD860A6A3}" type="presOf" srcId="{FCC89949-6505-4AD8-A839-E2A2090C6CF0}" destId="{681E09B5-635A-463B-8110-BE3A9BF724DC}" srcOrd="0" destOrd="0" presId="urn:microsoft.com/office/officeart/2005/8/layout/vList5"/>
    <dgm:cxn modelId="{77584E69-6A30-44C8-86AC-0CD6CBAC96EA}" srcId="{C5CB7EA0-B699-4CB8-B292-6F2A5E27B943}" destId="{9CD59870-EA0B-4AF3-A7A9-DE7AD1EBCC1C}" srcOrd="2" destOrd="0" parTransId="{5C8EC944-8175-45AB-9812-63C92901479D}" sibTransId="{750521B7-22F5-4C55-8977-14E875789B95}"/>
    <dgm:cxn modelId="{526AD195-259A-4635-A8FF-D651F20B8490}" srcId="{BAD5C074-5E0C-4B0C-95F6-A32BE2E23B19}" destId="{FCC89949-6505-4AD8-A839-E2A2090C6CF0}" srcOrd="0" destOrd="0" parTransId="{41E57707-6D53-4938-BCAF-F413C37B8945}" sibTransId="{775BF7AA-374C-4E5C-BE47-CD8835B376A2}"/>
    <dgm:cxn modelId="{B3DB366A-EE31-4F13-A012-F828AC7B3567}" srcId="{9CD59870-EA0B-4AF3-A7A9-DE7AD1EBCC1C}" destId="{A4BC55C3-541A-4789-A183-AB40029514BB}" srcOrd="1" destOrd="0" parTransId="{20F5740E-72E3-4C0E-B658-860334908AC8}" sibTransId="{0DF25F80-604A-4C45-B285-5528F089A00B}"/>
    <dgm:cxn modelId="{0B21F70E-B590-4674-A116-47C1AD684E8A}" type="presOf" srcId="{1696E27B-8A15-4A93-AED5-A9851A0B01C2}" destId="{5322F4FC-B108-4319-96B1-EF87D263E055}" srcOrd="0" destOrd="0" presId="urn:microsoft.com/office/officeart/2005/8/layout/vList5"/>
    <dgm:cxn modelId="{FF709A30-9C1B-4275-B9FD-89A31208A0FA}" srcId="{C5CB7EA0-B699-4CB8-B292-6F2A5E27B943}" destId="{BAD5C074-5E0C-4B0C-95F6-A32BE2E23B19}" srcOrd="1" destOrd="0" parTransId="{3C01C6EB-A562-4AA4-A501-E7F2B4F3967B}" sibTransId="{FE6C725A-C1EE-4B56-A361-D115B4DFEDB0}"/>
    <dgm:cxn modelId="{69FF5193-E945-4546-B5F3-FD1965002040}" type="presOf" srcId="{A4BC55C3-541A-4789-A183-AB40029514BB}" destId="{ED404CE9-6DD6-46E3-8390-8C121B755546}" srcOrd="0" destOrd="1" presId="urn:microsoft.com/office/officeart/2005/8/layout/vList5"/>
    <dgm:cxn modelId="{53C3FE45-8303-4F71-86E3-F6843CA666C5}" srcId="{BAD5C074-5E0C-4B0C-95F6-A32BE2E23B19}" destId="{EAD5C0B2-F173-48A5-847A-4730932BD294}" srcOrd="2" destOrd="0" parTransId="{250F208E-7F1E-47C6-AAA7-0298F506A9B2}" sibTransId="{1F7D8BC3-3F00-4E25-A5CA-1E38E0B41C47}"/>
    <dgm:cxn modelId="{8CC8A6A1-69D4-4121-9EE6-8854145E93F6}" srcId="{B1298DCF-9C5A-468E-AB03-97016B51E193}" destId="{1696E27B-8A15-4A93-AED5-A9851A0B01C2}" srcOrd="0" destOrd="0" parTransId="{BE7F802D-87CD-47D3-A2C9-640478CF85C1}" sibTransId="{86424E5E-737C-403A-97A4-47C354497E4C}"/>
    <dgm:cxn modelId="{50CED19A-B4C7-478B-AB0F-AD63B0CE3846}" srcId="{9CD59870-EA0B-4AF3-A7A9-DE7AD1EBCC1C}" destId="{75554C5A-2DF8-4929-AC40-1FD403A521F4}" srcOrd="0" destOrd="0" parTransId="{3392E0FE-A746-46FE-A171-3985ACAF4BD7}" sibTransId="{45C33F1C-00DC-4FDF-ABE3-35FACF1C97B4}"/>
    <dgm:cxn modelId="{2C2013B9-16E7-4EE7-8DAF-697559B5B1A3}" type="presOf" srcId="{9CD59870-EA0B-4AF3-A7A9-DE7AD1EBCC1C}" destId="{053EE32B-48A2-4C5E-9053-4C9D332EC669}" srcOrd="0" destOrd="0" presId="urn:microsoft.com/office/officeart/2005/8/layout/vList5"/>
    <dgm:cxn modelId="{1485128B-62FA-4BAA-91E5-A84F3645D25F}" type="presParOf" srcId="{1D139AAE-771D-4177-8F52-FA57C03B8CFD}" destId="{4FB24C63-4742-42EB-AC23-4D47CFC11AF6}" srcOrd="0" destOrd="0" presId="urn:microsoft.com/office/officeart/2005/8/layout/vList5"/>
    <dgm:cxn modelId="{E2E22C91-4C06-4829-9FB8-EE34B16D4580}" type="presParOf" srcId="{4FB24C63-4742-42EB-AC23-4D47CFC11AF6}" destId="{47BEE329-259C-4BF1-9C31-57C40EAD0707}" srcOrd="0" destOrd="0" presId="urn:microsoft.com/office/officeart/2005/8/layout/vList5"/>
    <dgm:cxn modelId="{BE8B3FCC-E99C-4650-AEEA-1BB0DDADA0A3}" type="presParOf" srcId="{4FB24C63-4742-42EB-AC23-4D47CFC11AF6}" destId="{5322F4FC-B108-4319-96B1-EF87D263E055}" srcOrd="1" destOrd="0" presId="urn:microsoft.com/office/officeart/2005/8/layout/vList5"/>
    <dgm:cxn modelId="{F7B19818-3DAF-4B5B-B849-793696514694}" type="presParOf" srcId="{1D139AAE-771D-4177-8F52-FA57C03B8CFD}" destId="{035AE50F-28FA-4D00-BD7E-47228F52105C}" srcOrd="1" destOrd="0" presId="urn:microsoft.com/office/officeart/2005/8/layout/vList5"/>
    <dgm:cxn modelId="{59D76D03-93E4-41A1-8BAD-9C6F02ACC563}" type="presParOf" srcId="{1D139AAE-771D-4177-8F52-FA57C03B8CFD}" destId="{B74E673F-81FF-4C6D-A217-AEA69F6285CA}" srcOrd="2" destOrd="0" presId="urn:microsoft.com/office/officeart/2005/8/layout/vList5"/>
    <dgm:cxn modelId="{2C1EE9F0-EDA9-4B05-A196-4560D1C5E026}" type="presParOf" srcId="{B74E673F-81FF-4C6D-A217-AEA69F6285CA}" destId="{B85813F7-0353-436E-BA8E-30E487CD69D3}" srcOrd="0" destOrd="0" presId="urn:microsoft.com/office/officeart/2005/8/layout/vList5"/>
    <dgm:cxn modelId="{109270D7-FC39-4138-97E6-510FA23B8BC6}" type="presParOf" srcId="{B74E673F-81FF-4C6D-A217-AEA69F6285CA}" destId="{681E09B5-635A-463B-8110-BE3A9BF724DC}" srcOrd="1" destOrd="0" presId="urn:microsoft.com/office/officeart/2005/8/layout/vList5"/>
    <dgm:cxn modelId="{6C3ED3C6-987F-4C55-9071-862742CBCFD1}" type="presParOf" srcId="{1D139AAE-771D-4177-8F52-FA57C03B8CFD}" destId="{D4793838-4631-4602-AE02-D862AD146E83}" srcOrd="3" destOrd="0" presId="urn:microsoft.com/office/officeart/2005/8/layout/vList5"/>
    <dgm:cxn modelId="{B2B338FA-CBFA-4FB3-A6EF-BA767758C4DA}" type="presParOf" srcId="{1D139AAE-771D-4177-8F52-FA57C03B8CFD}" destId="{A414EC6F-0C40-4C28-AEB2-B5824B1BDF1D}" srcOrd="4" destOrd="0" presId="urn:microsoft.com/office/officeart/2005/8/layout/vList5"/>
    <dgm:cxn modelId="{527A55BD-DAE0-4C08-BD88-FEBA09CD9B34}" type="presParOf" srcId="{A414EC6F-0C40-4C28-AEB2-B5824B1BDF1D}" destId="{053EE32B-48A2-4C5E-9053-4C9D332EC669}" srcOrd="0" destOrd="0" presId="urn:microsoft.com/office/officeart/2005/8/layout/vList5"/>
    <dgm:cxn modelId="{F9FB955D-7B4E-4011-A311-1819CB47AA4B}" type="presParOf" srcId="{A414EC6F-0C40-4C28-AEB2-B5824B1BDF1D}" destId="{ED404CE9-6DD6-46E3-8390-8C121B755546}" srcOrd="1" destOrd="0" presId="urn:microsoft.com/office/officeart/2005/8/layout/vList5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810A60-ADEB-4B59-BB5F-DCABD84EF64A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246100-08F1-47E1-98C6-0ABC8E809AC5}">
      <dgm:prSet/>
      <dgm:spPr/>
      <dgm:t>
        <a:bodyPr/>
        <a:lstStyle/>
        <a:p>
          <a:pPr rtl="0"/>
          <a:r>
            <a:rPr lang="en-US" dirty="0"/>
            <a:t>Multifactorial pathogenesis </a:t>
          </a:r>
        </a:p>
      </dgm:t>
    </dgm:pt>
    <dgm:pt modelId="{D64EE40C-B40E-404B-9574-0BEF8135470F}" type="parTrans" cxnId="{C27CC300-0237-4B39-B0A9-36AB5A9731CB}">
      <dgm:prSet/>
      <dgm:spPr/>
      <dgm:t>
        <a:bodyPr/>
        <a:lstStyle/>
        <a:p>
          <a:endParaRPr lang="en-US"/>
        </a:p>
      </dgm:t>
    </dgm:pt>
    <dgm:pt modelId="{152A7D80-F51E-4594-A166-8ECAC90F23C5}" type="sibTrans" cxnId="{C27CC300-0237-4B39-B0A9-36AB5A9731CB}">
      <dgm:prSet/>
      <dgm:spPr/>
      <dgm:t>
        <a:bodyPr/>
        <a:lstStyle/>
        <a:p>
          <a:endParaRPr lang="en-US"/>
        </a:p>
      </dgm:t>
    </dgm:pt>
    <dgm:pt modelId="{C819FF8A-42DC-4A88-B34C-7778FE25CAEF}">
      <dgm:prSet/>
      <dgm:spPr/>
      <dgm:t>
        <a:bodyPr/>
        <a:lstStyle/>
        <a:p>
          <a:pPr rtl="0"/>
          <a:r>
            <a:rPr lang="en-US"/>
            <a:t>Mucosal prolapse leading to mucosal ischemia </a:t>
          </a:r>
        </a:p>
      </dgm:t>
    </dgm:pt>
    <dgm:pt modelId="{17FB83C8-9FE1-4E3C-B9BE-5BDA63C69351}" type="parTrans" cxnId="{C867CD52-433E-4339-B4DF-12B6A574A65D}">
      <dgm:prSet/>
      <dgm:spPr/>
      <dgm:t>
        <a:bodyPr/>
        <a:lstStyle/>
        <a:p>
          <a:endParaRPr lang="en-US"/>
        </a:p>
      </dgm:t>
    </dgm:pt>
    <dgm:pt modelId="{55190852-4793-42E6-8F6B-B1B616598C50}" type="sibTrans" cxnId="{C867CD52-433E-4339-B4DF-12B6A574A65D}">
      <dgm:prSet/>
      <dgm:spPr/>
      <dgm:t>
        <a:bodyPr/>
        <a:lstStyle/>
        <a:p>
          <a:endParaRPr lang="en-US"/>
        </a:p>
      </dgm:t>
    </dgm:pt>
    <dgm:pt modelId="{DBD87958-A486-43F6-94A4-059B16A6A4C3}">
      <dgm:prSet/>
      <dgm:spPr/>
      <dgm:t>
        <a:bodyPr/>
        <a:lstStyle/>
        <a:p>
          <a:pPr rtl="0"/>
          <a:r>
            <a:rPr lang="en-US"/>
            <a:t>Diverticulosis is accompanied by muscle hypertrophy and bowel shortening, which in turn lead to mucosal redundancy. </a:t>
          </a:r>
        </a:p>
      </dgm:t>
    </dgm:pt>
    <dgm:pt modelId="{E4E0C918-85D5-4FE4-9F70-0992147C477A}" type="parTrans" cxnId="{96D27C2F-17F8-4701-ACCA-36762138F433}">
      <dgm:prSet/>
      <dgm:spPr/>
      <dgm:t>
        <a:bodyPr/>
        <a:lstStyle/>
        <a:p>
          <a:endParaRPr lang="en-US"/>
        </a:p>
      </dgm:t>
    </dgm:pt>
    <dgm:pt modelId="{BA2A1C19-70A0-4A99-8449-40A6AA2B5F83}" type="sibTrans" cxnId="{96D27C2F-17F8-4701-ACCA-36762138F433}">
      <dgm:prSet/>
      <dgm:spPr/>
      <dgm:t>
        <a:bodyPr/>
        <a:lstStyle/>
        <a:p>
          <a:endParaRPr lang="en-US"/>
        </a:p>
      </dgm:t>
    </dgm:pt>
    <dgm:pt modelId="{DBE850D7-9075-4C27-8069-945B715A160F}">
      <dgm:prSet/>
      <dgm:spPr/>
      <dgm:t>
        <a:bodyPr/>
        <a:lstStyle/>
        <a:p>
          <a:pPr rtl="0"/>
          <a:r>
            <a:rPr lang="en-US"/>
            <a:t>The pressure effects applied to the excessive mucosa lead to polypoid lesions and inflammatory changes characteristic of mucosal prolapse</a:t>
          </a:r>
        </a:p>
      </dgm:t>
    </dgm:pt>
    <dgm:pt modelId="{0BF23C0D-8E4B-40AB-865B-471F4754A965}" type="parTrans" cxnId="{4093F272-E03F-4EAE-920F-9A23EA0A489B}">
      <dgm:prSet/>
      <dgm:spPr/>
      <dgm:t>
        <a:bodyPr/>
        <a:lstStyle/>
        <a:p>
          <a:endParaRPr lang="en-US"/>
        </a:p>
      </dgm:t>
    </dgm:pt>
    <dgm:pt modelId="{9ED1F789-1CED-45A6-8178-F9E9FA8B3C36}" type="sibTrans" cxnId="{4093F272-E03F-4EAE-920F-9A23EA0A489B}">
      <dgm:prSet/>
      <dgm:spPr/>
      <dgm:t>
        <a:bodyPr/>
        <a:lstStyle/>
        <a:p>
          <a:endParaRPr lang="en-US"/>
        </a:p>
      </dgm:t>
    </dgm:pt>
    <dgm:pt modelId="{E0EEA45C-04E6-400D-A604-EA0B8AEECC95}">
      <dgm:prSet/>
      <dgm:spPr/>
      <dgm:t>
        <a:bodyPr/>
        <a:lstStyle/>
        <a:p>
          <a:pPr rtl="0"/>
          <a:r>
            <a:rPr lang="en-US"/>
            <a:t>Fecal stasis within the diverticula</a:t>
          </a:r>
        </a:p>
      </dgm:t>
    </dgm:pt>
    <dgm:pt modelId="{5750BA50-1088-42CF-9E26-5546823AB966}" type="parTrans" cxnId="{22ACC1A7-6052-4DE9-B61D-EC2D79ED3F28}">
      <dgm:prSet/>
      <dgm:spPr/>
      <dgm:t>
        <a:bodyPr/>
        <a:lstStyle/>
        <a:p>
          <a:endParaRPr lang="en-US"/>
        </a:p>
      </dgm:t>
    </dgm:pt>
    <dgm:pt modelId="{758AD197-EB11-40B4-8D18-3CE1EED44FB4}" type="sibTrans" cxnId="{22ACC1A7-6052-4DE9-B61D-EC2D79ED3F28}">
      <dgm:prSet/>
      <dgm:spPr/>
      <dgm:t>
        <a:bodyPr/>
        <a:lstStyle/>
        <a:p>
          <a:endParaRPr lang="en-US"/>
        </a:p>
      </dgm:t>
    </dgm:pt>
    <dgm:pt modelId="{CE77F3D4-8E8B-4534-BB62-2089C85BD4EA}">
      <dgm:prSet/>
      <dgm:spPr/>
      <dgm:t>
        <a:bodyPr/>
        <a:lstStyle/>
        <a:p>
          <a:pPr rtl="0"/>
          <a:r>
            <a:rPr lang="en-US"/>
            <a:t>Consequent dysbiosis that trigger an immune respond and exposure to intraluminal antigen and toxins </a:t>
          </a:r>
        </a:p>
      </dgm:t>
    </dgm:pt>
    <dgm:pt modelId="{F2359135-5757-4182-A840-ADA80DC071CB}" type="parTrans" cxnId="{A57B5562-4FC6-47D2-90DB-4F39B8ABC199}">
      <dgm:prSet/>
      <dgm:spPr/>
      <dgm:t>
        <a:bodyPr/>
        <a:lstStyle/>
        <a:p>
          <a:endParaRPr lang="en-US"/>
        </a:p>
      </dgm:t>
    </dgm:pt>
    <dgm:pt modelId="{DBA37242-D771-4F3B-95F5-52BAFF00CDFE}" type="sibTrans" cxnId="{A57B5562-4FC6-47D2-90DB-4F39B8ABC199}">
      <dgm:prSet/>
      <dgm:spPr/>
      <dgm:t>
        <a:bodyPr/>
        <a:lstStyle/>
        <a:p>
          <a:endParaRPr lang="en-US"/>
        </a:p>
      </dgm:t>
    </dgm:pt>
    <dgm:pt modelId="{7871E656-7FCB-4332-913E-5CE2F5327603}" type="pres">
      <dgm:prSet presAssocID="{A9810A60-ADEB-4B59-BB5F-DCABD84EF6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E11B6-143A-4022-BC0C-4C961308D06C}" type="pres">
      <dgm:prSet presAssocID="{A9810A60-ADEB-4B59-BB5F-DCABD84EF64A}" presName="tSp" presStyleCnt="0"/>
      <dgm:spPr/>
    </dgm:pt>
    <dgm:pt modelId="{06B6DF2A-C2FE-48CF-AD28-8AD723D4926B}" type="pres">
      <dgm:prSet presAssocID="{A9810A60-ADEB-4B59-BB5F-DCABD84EF64A}" presName="bSp" presStyleCnt="0"/>
      <dgm:spPr/>
    </dgm:pt>
    <dgm:pt modelId="{60B5F7B1-D4C2-403B-BE77-FE2FAD973293}" type="pres">
      <dgm:prSet presAssocID="{A9810A60-ADEB-4B59-BB5F-DCABD84EF64A}" presName="process" presStyleCnt="0"/>
      <dgm:spPr/>
    </dgm:pt>
    <dgm:pt modelId="{A897F0C2-61EE-4205-928E-B2D91FF452EC}" type="pres">
      <dgm:prSet presAssocID="{1B246100-08F1-47E1-98C6-0ABC8E809AC5}" presName="composite1" presStyleCnt="0"/>
      <dgm:spPr/>
    </dgm:pt>
    <dgm:pt modelId="{46B6D963-F9D0-48F8-8AD9-41B2BCDBE08C}" type="pres">
      <dgm:prSet presAssocID="{1B246100-08F1-47E1-98C6-0ABC8E809AC5}" presName="dummyNode1" presStyleLbl="node1" presStyleIdx="0" presStyleCnt="4"/>
      <dgm:spPr/>
    </dgm:pt>
    <dgm:pt modelId="{567C7687-5A84-45EA-BA0B-46AD632C28F4}" type="pres">
      <dgm:prSet presAssocID="{1B246100-08F1-47E1-98C6-0ABC8E809AC5}" presName="childNode1" presStyleLbl="bgAcc1" presStyleIdx="0" presStyleCnt="4" custScaleX="79434">
        <dgm:presLayoutVars>
          <dgm:bulletEnabled val="1"/>
        </dgm:presLayoutVars>
      </dgm:prSet>
      <dgm:spPr/>
    </dgm:pt>
    <dgm:pt modelId="{218323EF-2FC7-475E-86CD-507841E92559}" type="pres">
      <dgm:prSet presAssocID="{1B246100-08F1-47E1-98C6-0ABC8E809AC5}" presName="childNode1tx" presStyleLbl="bgAcc1" presStyleIdx="0" presStyleCnt="4">
        <dgm:presLayoutVars>
          <dgm:bulletEnabled val="1"/>
        </dgm:presLayoutVars>
      </dgm:prSet>
      <dgm:spPr/>
    </dgm:pt>
    <dgm:pt modelId="{88377E48-CA1C-4538-A33A-C03B0E38D18F}" type="pres">
      <dgm:prSet presAssocID="{1B246100-08F1-47E1-98C6-0ABC8E809AC5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B23B6-60DE-41B9-96FD-666539A74DD5}" type="pres">
      <dgm:prSet presAssocID="{1B246100-08F1-47E1-98C6-0ABC8E809AC5}" presName="connSite1" presStyleCnt="0"/>
      <dgm:spPr/>
    </dgm:pt>
    <dgm:pt modelId="{FA8E818B-A55C-440A-9E3F-184D741E15BE}" type="pres">
      <dgm:prSet presAssocID="{152A7D80-F51E-4594-A166-8ECAC90F23C5}" presName="Name9" presStyleLbl="sibTrans2D1" presStyleIdx="0" presStyleCnt="3"/>
      <dgm:spPr/>
      <dgm:t>
        <a:bodyPr/>
        <a:lstStyle/>
        <a:p>
          <a:endParaRPr lang="en-US"/>
        </a:p>
      </dgm:t>
    </dgm:pt>
    <dgm:pt modelId="{0980ED6D-9F31-4CE4-B72C-FF76A6E1A987}" type="pres">
      <dgm:prSet presAssocID="{C819FF8A-42DC-4A88-B34C-7778FE25CAEF}" presName="composite2" presStyleCnt="0"/>
      <dgm:spPr/>
    </dgm:pt>
    <dgm:pt modelId="{DCA25A93-799E-49DC-8159-3328F880689B}" type="pres">
      <dgm:prSet presAssocID="{C819FF8A-42DC-4A88-B34C-7778FE25CAEF}" presName="dummyNode2" presStyleLbl="node1" presStyleIdx="0" presStyleCnt="4"/>
      <dgm:spPr/>
    </dgm:pt>
    <dgm:pt modelId="{E923A4ED-7427-407B-8F1D-ACB8ABF984DB}" type="pres">
      <dgm:prSet presAssocID="{C819FF8A-42DC-4A88-B34C-7778FE25CAE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9D7D1-66CA-4329-B0BC-6B1445DBAFB2}" type="pres">
      <dgm:prSet presAssocID="{C819FF8A-42DC-4A88-B34C-7778FE25CAE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0026B-75B6-4FB2-914B-5F8BB45C5BC1}" type="pres">
      <dgm:prSet presAssocID="{C819FF8A-42DC-4A88-B34C-7778FE25CAE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208D1-6BF5-42A1-9B3E-DEE8B4B4C70A}" type="pres">
      <dgm:prSet presAssocID="{C819FF8A-42DC-4A88-B34C-7778FE25CAEF}" presName="connSite2" presStyleCnt="0"/>
      <dgm:spPr/>
    </dgm:pt>
    <dgm:pt modelId="{4B089663-40FA-4A3B-BC28-51A36695B06F}" type="pres">
      <dgm:prSet presAssocID="{55190852-4793-42E6-8F6B-B1B616598C50}" presName="Name18" presStyleLbl="sibTrans2D1" presStyleIdx="1" presStyleCnt="3"/>
      <dgm:spPr/>
      <dgm:t>
        <a:bodyPr/>
        <a:lstStyle/>
        <a:p>
          <a:endParaRPr lang="en-US"/>
        </a:p>
      </dgm:t>
    </dgm:pt>
    <dgm:pt modelId="{D793F6C9-7363-4DA5-9757-D3637FF5A335}" type="pres">
      <dgm:prSet presAssocID="{E0EEA45C-04E6-400D-A604-EA0B8AEECC95}" presName="composite1" presStyleCnt="0"/>
      <dgm:spPr/>
    </dgm:pt>
    <dgm:pt modelId="{1CDFEEC4-9740-4D48-B942-326CA502D30F}" type="pres">
      <dgm:prSet presAssocID="{E0EEA45C-04E6-400D-A604-EA0B8AEECC95}" presName="dummyNode1" presStyleLbl="node1" presStyleIdx="1" presStyleCnt="4"/>
      <dgm:spPr/>
    </dgm:pt>
    <dgm:pt modelId="{C8C55B4D-B980-4DC7-B72C-73219177B34A}" type="pres">
      <dgm:prSet presAssocID="{E0EEA45C-04E6-400D-A604-EA0B8AEECC95}" presName="childNode1" presStyleLbl="bgAcc1" presStyleIdx="2" presStyleCnt="4" custScaleX="96996" custLinFactNeighborX="6669" custLinFactNeighborY="-1348">
        <dgm:presLayoutVars>
          <dgm:bulletEnabled val="1"/>
        </dgm:presLayoutVars>
      </dgm:prSet>
      <dgm:spPr/>
    </dgm:pt>
    <dgm:pt modelId="{378B0365-0007-4C92-A5F2-B8C8538DCBC5}" type="pres">
      <dgm:prSet presAssocID="{E0EEA45C-04E6-400D-A604-EA0B8AEECC95}" presName="childNode1tx" presStyleLbl="bgAcc1" presStyleIdx="2" presStyleCnt="4">
        <dgm:presLayoutVars>
          <dgm:bulletEnabled val="1"/>
        </dgm:presLayoutVars>
      </dgm:prSet>
      <dgm:spPr/>
    </dgm:pt>
    <dgm:pt modelId="{D76E672F-17BB-4F99-971D-557C3B0C6BBF}" type="pres">
      <dgm:prSet presAssocID="{E0EEA45C-04E6-400D-A604-EA0B8AEECC9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F91B7-EDD0-4BA1-A4EB-F1DC42FF9CE9}" type="pres">
      <dgm:prSet presAssocID="{E0EEA45C-04E6-400D-A604-EA0B8AEECC95}" presName="connSite1" presStyleCnt="0"/>
      <dgm:spPr/>
    </dgm:pt>
    <dgm:pt modelId="{0CE80C3F-A724-4D4B-A8EF-C996DBA9BDAB}" type="pres">
      <dgm:prSet presAssocID="{758AD197-EB11-40B4-8D18-3CE1EED44FB4}" presName="Name9" presStyleLbl="sibTrans2D1" presStyleIdx="2" presStyleCnt="3"/>
      <dgm:spPr/>
      <dgm:t>
        <a:bodyPr/>
        <a:lstStyle/>
        <a:p>
          <a:endParaRPr lang="en-US"/>
        </a:p>
      </dgm:t>
    </dgm:pt>
    <dgm:pt modelId="{C287C207-DE6F-42B0-9B07-6D8BFC92FAFD}" type="pres">
      <dgm:prSet presAssocID="{CE77F3D4-8E8B-4534-BB62-2089C85BD4EA}" presName="composite2" presStyleCnt="0"/>
      <dgm:spPr/>
    </dgm:pt>
    <dgm:pt modelId="{ABD4C38D-89DA-4473-990B-75038CC9E0E1}" type="pres">
      <dgm:prSet presAssocID="{CE77F3D4-8E8B-4534-BB62-2089C85BD4EA}" presName="dummyNode2" presStyleLbl="node1" presStyleIdx="2" presStyleCnt="4"/>
      <dgm:spPr/>
    </dgm:pt>
    <dgm:pt modelId="{5F67D5BC-E2DA-44FC-ADC7-A38D090B7D3F}" type="pres">
      <dgm:prSet presAssocID="{CE77F3D4-8E8B-4534-BB62-2089C85BD4EA}" presName="childNode2" presStyleLbl="bgAcc1" presStyleIdx="3" presStyleCnt="4">
        <dgm:presLayoutVars>
          <dgm:bulletEnabled val="1"/>
        </dgm:presLayoutVars>
      </dgm:prSet>
      <dgm:spPr/>
    </dgm:pt>
    <dgm:pt modelId="{9A0BC7E9-3C38-4578-BD92-94649BF53932}" type="pres">
      <dgm:prSet presAssocID="{CE77F3D4-8E8B-4534-BB62-2089C85BD4EA}" presName="childNode2tx" presStyleLbl="bgAcc1" presStyleIdx="3" presStyleCnt="4">
        <dgm:presLayoutVars>
          <dgm:bulletEnabled val="1"/>
        </dgm:presLayoutVars>
      </dgm:prSet>
      <dgm:spPr/>
    </dgm:pt>
    <dgm:pt modelId="{D9A84443-D07F-490A-BCC9-0E131CA7AA78}" type="pres">
      <dgm:prSet presAssocID="{CE77F3D4-8E8B-4534-BB62-2089C85BD4E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6FBD2-777C-425A-B10E-938F97EC492D}" type="pres">
      <dgm:prSet presAssocID="{CE77F3D4-8E8B-4534-BB62-2089C85BD4EA}" presName="connSite2" presStyleCnt="0"/>
      <dgm:spPr/>
    </dgm:pt>
  </dgm:ptLst>
  <dgm:cxnLst>
    <dgm:cxn modelId="{4093F272-E03F-4EAE-920F-9A23EA0A489B}" srcId="{C819FF8A-42DC-4A88-B34C-7778FE25CAEF}" destId="{DBE850D7-9075-4C27-8069-945B715A160F}" srcOrd="1" destOrd="0" parTransId="{0BF23C0D-8E4B-40AB-865B-471F4754A965}" sibTransId="{9ED1F789-1CED-45A6-8178-F9E9FA8B3C36}"/>
    <dgm:cxn modelId="{C27CC300-0237-4B39-B0A9-36AB5A9731CB}" srcId="{A9810A60-ADEB-4B59-BB5F-DCABD84EF64A}" destId="{1B246100-08F1-47E1-98C6-0ABC8E809AC5}" srcOrd="0" destOrd="0" parTransId="{D64EE40C-B40E-404B-9574-0BEF8135470F}" sibTransId="{152A7D80-F51E-4594-A166-8ECAC90F23C5}"/>
    <dgm:cxn modelId="{3DEA931C-E218-4AA4-9BBE-6BF4068A8F3A}" type="presOf" srcId="{DBE850D7-9075-4C27-8069-945B715A160F}" destId="{E923A4ED-7427-407B-8F1D-ACB8ABF984DB}" srcOrd="0" destOrd="1" presId="urn:microsoft.com/office/officeart/2005/8/layout/hProcess4"/>
    <dgm:cxn modelId="{F7EDEF84-BB4B-4DC2-9AEB-8904304D940D}" type="presOf" srcId="{1B246100-08F1-47E1-98C6-0ABC8E809AC5}" destId="{88377E48-CA1C-4538-A33A-C03B0E38D18F}" srcOrd="0" destOrd="0" presId="urn:microsoft.com/office/officeart/2005/8/layout/hProcess4"/>
    <dgm:cxn modelId="{2A318196-DB81-442C-859C-F513F12670E4}" type="presOf" srcId="{758AD197-EB11-40B4-8D18-3CE1EED44FB4}" destId="{0CE80C3F-A724-4D4B-A8EF-C996DBA9BDAB}" srcOrd="0" destOrd="0" presId="urn:microsoft.com/office/officeart/2005/8/layout/hProcess4"/>
    <dgm:cxn modelId="{96D27C2F-17F8-4701-ACCA-36762138F433}" srcId="{C819FF8A-42DC-4A88-B34C-7778FE25CAEF}" destId="{DBD87958-A486-43F6-94A4-059B16A6A4C3}" srcOrd="0" destOrd="0" parTransId="{E4E0C918-85D5-4FE4-9F70-0992147C477A}" sibTransId="{BA2A1C19-70A0-4A99-8449-40A6AA2B5F83}"/>
    <dgm:cxn modelId="{7A854F69-828D-463A-8DB7-0AD688BA44A8}" type="presOf" srcId="{55190852-4793-42E6-8F6B-B1B616598C50}" destId="{4B089663-40FA-4A3B-BC28-51A36695B06F}" srcOrd="0" destOrd="0" presId="urn:microsoft.com/office/officeart/2005/8/layout/hProcess4"/>
    <dgm:cxn modelId="{22ACC1A7-6052-4DE9-B61D-EC2D79ED3F28}" srcId="{A9810A60-ADEB-4B59-BB5F-DCABD84EF64A}" destId="{E0EEA45C-04E6-400D-A604-EA0B8AEECC95}" srcOrd="2" destOrd="0" parTransId="{5750BA50-1088-42CF-9E26-5546823AB966}" sibTransId="{758AD197-EB11-40B4-8D18-3CE1EED44FB4}"/>
    <dgm:cxn modelId="{A57B5562-4FC6-47D2-90DB-4F39B8ABC199}" srcId="{A9810A60-ADEB-4B59-BB5F-DCABD84EF64A}" destId="{CE77F3D4-8E8B-4534-BB62-2089C85BD4EA}" srcOrd="3" destOrd="0" parTransId="{F2359135-5757-4182-A840-ADA80DC071CB}" sibTransId="{DBA37242-D771-4F3B-95F5-52BAFF00CDFE}"/>
    <dgm:cxn modelId="{76365AEF-86D3-481D-85EC-64B2A30CDBA3}" type="presOf" srcId="{A9810A60-ADEB-4B59-BB5F-DCABD84EF64A}" destId="{7871E656-7FCB-4332-913E-5CE2F5327603}" srcOrd="0" destOrd="0" presId="urn:microsoft.com/office/officeart/2005/8/layout/hProcess4"/>
    <dgm:cxn modelId="{3847D941-CCD0-4E1E-999B-CC734DF41FFF}" type="presOf" srcId="{C819FF8A-42DC-4A88-B34C-7778FE25CAEF}" destId="{8630026B-75B6-4FB2-914B-5F8BB45C5BC1}" srcOrd="0" destOrd="0" presId="urn:microsoft.com/office/officeart/2005/8/layout/hProcess4"/>
    <dgm:cxn modelId="{02C5D83B-571B-494D-953E-EBE0738E9BE4}" type="presOf" srcId="{DBD87958-A486-43F6-94A4-059B16A6A4C3}" destId="{94E9D7D1-66CA-4329-B0BC-6B1445DBAFB2}" srcOrd="1" destOrd="0" presId="urn:microsoft.com/office/officeart/2005/8/layout/hProcess4"/>
    <dgm:cxn modelId="{C867CD52-433E-4339-B4DF-12B6A574A65D}" srcId="{A9810A60-ADEB-4B59-BB5F-DCABD84EF64A}" destId="{C819FF8A-42DC-4A88-B34C-7778FE25CAEF}" srcOrd="1" destOrd="0" parTransId="{17FB83C8-9FE1-4E3C-B9BE-5BDA63C69351}" sibTransId="{55190852-4793-42E6-8F6B-B1B616598C50}"/>
    <dgm:cxn modelId="{A852F7B7-E79E-47A1-99FB-4793FE4AC687}" type="presOf" srcId="{CE77F3D4-8E8B-4534-BB62-2089C85BD4EA}" destId="{D9A84443-D07F-490A-BCC9-0E131CA7AA78}" srcOrd="0" destOrd="0" presId="urn:microsoft.com/office/officeart/2005/8/layout/hProcess4"/>
    <dgm:cxn modelId="{E524B9B2-B415-43B5-86F8-4FB4AFDBD00B}" type="presOf" srcId="{DBE850D7-9075-4C27-8069-945B715A160F}" destId="{94E9D7D1-66CA-4329-B0BC-6B1445DBAFB2}" srcOrd="1" destOrd="1" presId="urn:microsoft.com/office/officeart/2005/8/layout/hProcess4"/>
    <dgm:cxn modelId="{63636129-94EA-49A3-9DF2-AD5E9D85163E}" type="presOf" srcId="{152A7D80-F51E-4594-A166-8ECAC90F23C5}" destId="{FA8E818B-A55C-440A-9E3F-184D741E15BE}" srcOrd="0" destOrd="0" presId="urn:microsoft.com/office/officeart/2005/8/layout/hProcess4"/>
    <dgm:cxn modelId="{986BBB3B-E5DD-4ADB-B083-C1D34E4B1FC3}" type="presOf" srcId="{E0EEA45C-04E6-400D-A604-EA0B8AEECC95}" destId="{D76E672F-17BB-4F99-971D-557C3B0C6BBF}" srcOrd="0" destOrd="0" presId="urn:microsoft.com/office/officeart/2005/8/layout/hProcess4"/>
    <dgm:cxn modelId="{534A14D2-80CD-434A-A4FE-9EAF2F7CF08B}" type="presOf" srcId="{DBD87958-A486-43F6-94A4-059B16A6A4C3}" destId="{E923A4ED-7427-407B-8F1D-ACB8ABF984DB}" srcOrd="0" destOrd="0" presId="urn:microsoft.com/office/officeart/2005/8/layout/hProcess4"/>
    <dgm:cxn modelId="{3F47ECF2-C8EC-4C32-8C27-A8CD4862B69C}" type="presParOf" srcId="{7871E656-7FCB-4332-913E-5CE2F5327603}" destId="{379E11B6-143A-4022-BC0C-4C961308D06C}" srcOrd="0" destOrd="0" presId="urn:microsoft.com/office/officeart/2005/8/layout/hProcess4"/>
    <dgm:cxn modelId="{229004E6-B018-4B66-9244-9C0CDDC93952}" type="presParOf" srcId="{7871E656-7FCB-4332-913E-5CE2F5327603}" destId="{06B6DF2A-C2FE-48CF-AD28-8AD723D4926B}" srcOrd="1" destOrd="0" presId="urn:microsoft.com/office/officeart/2005/8/layout/hProcess4"/>
    <dgm:cxn modelId="{1E9EE562-126E-4D51-82EE-998FCD3EFA3C}" type="presParOf" srcId="{7871E656-7FCB-4332-913E-5CE2F5327603}" destId="{60B5F7B1-D4C2-403B-BE77-FE2FAD973293}" srcOrd="2" destOrd="0" presId="urn:microsoft.com/office/officeart/2005/8/layout/hProcess4"/>
    <dgm:cxn modelId="{00BE5D6B-2C47-4C42-9D9B-3A4FB5F12478}" type="presParOf" srcId="{60B5F7B1-D4C2-403B-BE77-FE2FAD973293}" destId="{A897F0C2-61EE-4205-928E-B2D91FF452EC}" srcOrd="0" destOrd="0" presId="urn:microsoft.com/office/officeart/2005/8/layout/hProcess4"/>
    <dgm:cxn modelId="{3494F628-5780-4322-A524-5E927C89D92B}" type="presParOf" srcId="{A897F0C2-61EE-4205-928E-B2D91FF452EC}" destId="{46B6D963-F9D0-48F8-8AD9-41B2BCDBE08C}" srcOrd="0" destOrd="0" presId="urn:microsoft.com/office/officeart/2005/8/layout/hProcess4"/>
    <dgm:cxn modelId="{D8049DC3-8A53-4654-AFCA-A6B20E93A6C6}" type="presParOf" srcId="{A897F0C2-61EE-4205-928E-B2D91FF452EC}" destId="{567C7687-5A84-45EA-BA0B-46AD632C28F4}" srcOrd="1" destOrd="0" presId="urn:microsoft.com/office/officeart/2005/8/layout/hProcess4"/>
    <dgm:cxn modelId="{3B102FE7-000D-4E30-90A3-3AB809C16894}" type="presParOf" srcId="{A897F0C2-61EE-4205-928E-B2D91FF452EC}" destId="{218323EF-2FC7-475E-86CD-507841E92559}" srcOrd="2" destOrd="0" presId="urn:microsoft.com/office/officeart/2005/8/layout/hProcess4"/>
    <dgm:cxn modelId="{A791A601-58C7-4959-86A5-ECC0BE8A9474}" type="presParOf" srcId="{A897F0C2-61EE-4205-928E-B2D91FF452EC}" destId="{88377E48-CA1C-4538-A33A-C03B0E38D18F}" srcOrd="3" destOrd="0" presId="urn:microsoft.com/office/officeart/2005/8/layout/hProcess4"/>
    <dgm:cxn modelId="{31068135-81B6-4346-A998-063ED8980664}" type="presParOf" srcId="{A897F0C2-61EE-4205-928E-B2D91FF452EC}" destId="{E90B23B6-60DE-41B9-96FD-666539A74DD5}" srcOrd="4" destOrd="0" presId="urn:microsoft.com/office/officeart/2005/8/layout/hProcess4"/>
    <dgm:cxn modelId="{7F1C326D-7EC6-474F-BF13-6DBA51AA2E81}" type="presParOf" srcId="{60B5F7B1-D4C2-403B-BE77-FE2FAD973293}" destId="{FA8E818B-A55C-440A-9E3F-184D741E15BE}" srcOrd="1" destOrd="0" presId="urn:microsoft.com/office/officeart/2005/8/layout/hProcess4"/>
    <dgm:cxn modelId="{DEB7D4DA-8010-4614-9E2E-F5A350393769}" type="presParOf" srcId="{60B5F7B1-D4C2-403B-BE77-FE2FAD973293}" destId="{0980ED6D-9F31-4CE4-B72C-FF76A6E1A987}" srcOrd="2" destOrd="0" presId="urn:microsoft.com/office/officeart/2005/8/layout/hProcess4"/>
    <dgm:cxn modelId="{87290A93-C10E-420F-ACCE-21321F08A293}" type="presParOf" srcId="{0980ED6D-9F31-4CE4-B72C-FF76A6E1A987}" destId="{DCA25A93-799E-49DC-8159-3328F880689B}" srcOrd="0" destOrd="0" presId="urn:microsoft.com/office/officeart/2005/8/layout/hProcess4"/>
    <dgm:cxn modelId="{82890BB3-1444-4110-BFFB-CF59B594F427}" type="presParOf" srcId="{0980ED6D-9F31-4CE4-B72C-FF76A6E1A987}" destId="{E923A4ED-7427-407B-8F1D-ACB8ABF984DB}" srcOrd="1" destOrd="0" presId="urn:microsoft.com/office/officeart/2005/8/layout/hProcess4"/>
    <dgm:cxn modelId="{67F1A5A3-9706-4E4A-867E-88BD99077B80}" type="presParOf" srcId="{0980ED6D-9F31-4CE4-B72C-FF76A6E1A987}" destId="{94E9D7D1-66CA-4329-B0BC-6B1445DBAFB2}" srcOrd="2" destOrd="0" presId="urn:microsoft.com/office/officeart/2005/8/layout/hProcess4"/>
    <dgm:cxn modelId="{C984BA31-CFF1-414D-AF97-90983E0C211B}" type="presParOf" srcId="{0980ED6D-9F31-4CE4-B72C-FF76A6E1A987}" destId="{8630026B-75B6-4FB2-914B-5F8BB45C5BC1}" srcOrd="3" destOrd="0" presId="urn:microsoft.com/office/officeart/2005/8/layout/hProcess4"/>
    <dgm:cxn modelId="{57BBE46F-DA33-454A-8671-F3A88CBE5474}" type="presParOf" srcId="{0980ED6D-9F31-4CE4-B72C-FF76A6E1A987}" destId="{8BF208D1-6BF5-42A1-9B3E-DEE8B4B4C70A}" srcOrd="4" destOrd="0" presId="urn:microsoft.com/office/officeart/2005/8/layout/hProcess4"/>
    <dgm:cxn modelId="{27EBBE9D-0915-485F-885D-B907359D76AB}" type="presParOf" srcId="{60B5F7B1-D4C2-403B-BE77-FE2FAD973293}" destId="{4B089663-40FA-4A3B-BC28-51A36695B06F}" srcOrd="3" destOrd="0" presId="urn:microsoft.com/office/officeart/2005/8/layout/hProcess4"/>
    <dgm:cxn modelId="{5833784F-2896-4395-A4D6-BAE37BB7D05D}" type="presParOf" srcId="{60B5F7B1-D4C2-403B-BE77-FE2FAD973293}" destId="{D793F6C9-7363-4DA5-9757-D3637FF5A335}" srcOrd="4" destOrd="0" presId="urn:microsoft.com/office/officeart/2005/8/layout/hProcess4"/>
    <dgm:cxn modelId="{120409A9-4465-4854-9888-8858F57CFDBB}" type="presParOf" srcId="{D793F6C9-7363-4DA5-9757-D3637FF5A335}" destId="{1CDFEEC4-9740-4D48-B942-326CA502D30F}" srcOrd="0" destOrd="0" presId="urn:microsoft.com/office/officeart/2005/8/layout/hProcess4"/>
    <dgm:cxn modelId="{4B4A23EA-7D4C-4932-95BA-25B192953A6C}" type="presParOf" srcId="{D793F6C9-7363-4DA5-9757-D3637FF5A335}" destId="{C8C55B4D-B980-4DC7-B72C-73219177B34A}" srcOrd="1" destOrd="0" presId="urn:microsoft.com/office/officeart/2005/8/layout/hProcess4"/>
    <dgm:cxn modelId="{CB72B93F-49B2-48D0-8A89-82007AC57A37}" type="presParOf" srcId="{D793F6C9-7363-4DA5-9757-D3637FF5A335}" destId="{378B0365-0007-4C92-A5F2-B8C8538DCBC5}" srcOrd="2" destOrd="0" presId="urn:microsoft.com/office/officeart/2005/8/layout/hProcess4"/>
    <dgm:cxn modelId="{3F29D8D7-1038-4B33-B9CC-F630BC17C0EB}" type="presParOf" srcId="{D793F6C9-7363-4DA5-9757-D3637FF5A335}" destId="{D76E672F-17BB-4F99-971D-557C3B0C6BBF}" srcOrd="3" destOrd="0" presId="urn:microsoft.com/office/officeart/2005/8/layout/hProcess4"/>
    <dgm:cxn modelId="{B807208B-40C4-4185-994D-C0CE88B91633}" type="presParOf" srcId="{D793F6C9-7363-4DA5-9757-D3637FF5A335}" destId="{6E9F91B7-EDD0-4BA1-A4EB-F1DC42FF9CE9}" srcOrd="4" destOrd="0" presId="urn:microsoft.com/office/officeart/2005/8/layout/hProcess4"/>
    <dgm:cxn modelId="{AEC22CD5-9FE3-4F0C-BFCD-D04D41F92BD0}" type="presParOf" srcId="{60B5F7B1-D4C2-403B-BE77-FE2FAD973293}" destId="{0CE80C3F-A724-4D4B-A8EF-C996DBA9BDAB}" srcOrd="5" destOrd="0" presId="urn:microsoft.com/office/officeart/2005/8/layout/hProcess4"/>
    <dgm:cxn modelId="{D9DEFAAB-C98D-4851-BCEB-269CCB6F65C1}" type="presParOf" srcId="{60B5F7B1-D4C2-403B-BE77-FE2FAD973293}" destId="{C287C207-DE6F-42B0-9B07-6D8BFC92FAFD}" srcOrd="6" destOrd="0" presId="urn:microsoft.com/office/officeart/2005/8/layout/hProcess4"/>
    <dgm:cxn modelId="{1928A016-3773-4F48-9B3F-F0DD250CD220}" type="presParOf" srcId="{C287C207-DE6F-42B0-9B07-6D8BFC92FAFD}" destId="{ABD4C38D-89DA-4473-990B-75038CC9E0E1}" srcOrd="0" destOrd="0" presId="urn:microsoft.com/office/officeart/2005/8/layout/hProcess4"/>
    <dgm:cxn modelId="{ECBA097C-5D72-48A0-B49D-84226648F4E3}" type="presParOf" srcId="{C287C207-DE6F-42B0-9B07-6D8BFC92FAFD}" destId="{5F67D5BC-E2DA-44FC-ADC7-A38D090B7D3F}" srcOrd="1" destOrd="0" presId="urn:microsoft.com/office/officeart/2005/8/layout/hProcess4"/>
    <dgm:cxn modelId="{BD62D988-E8A3-4985-80FA-CCF06F5A2C59}" type="presParOf" srcId="{C287C207-DE6F-42B0-9B07-6D8BFC92FAFD}" destId="{9A0BC7E9-3C38-4578-BD92-94649BF53932}" srcOrd="2" destOrd="0" presId="urn:microsoft.com/office/officeart/2005/8/layout/hProcess4"/>
    <dgm:cxn modelId="{5E47C7C8-1F6D-4CF8-AA57-76786FDD129B}" type="presParOf" srcId="{C287C207-DE6F-42B0-9B07-6D8BFC92FAFD}" destId="{D9A84443-D07F-490A-BCC9-0E131CA7AA78}" srcOrd="3" destOrd="0" presId="urn:microsoft.com/office/officeart/2005/8/layout/hProcess4"/>
    <dgm:cxn modelId="{00975600-7677-4C7E-90D3-A5437EC48694}" type="presParOf" srcId="{C287C207-DE6F-42B0-9B07-6D8BFC92FAFD}" destId="{3666FBD2-777C-425A-B10E-938F97EC49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423D0-0641-4D18-A59B-87215ACECC7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8C7066D-302B-4AC9-9BC7-D5AAB3E32A2F}">
      <dgm:prSet/>
      <dgm:spPr/>
      <dgm:t>
        <a:bodyPr/>
        <a:lstStyle/>
        <a:p>
          <a:pPr rtl="0"/>
          <a:r>
            <a:rPr lang="en-GB" smtClean="0"/>
            <a:t>Male predominance and &gt; 60 years of age </a:t>
          </a:r>
          <a:endParaRPr lang="en-US"/>
        </a:p>
      </dgm:t>
    </dgm:pt>
    <dgm:pt modelId="{39E79D53-E94F-4BDE-B4AF-E1594BC7E171}" type="parTrans" cxnId="{741E3BD8-4B91-4201-8DA6-D4886E5FB489}">
      <dgm:prSet/>
      <dgm:spPr/>
      <dgm:t>
        <a:bodyPr/>
        <a:lstStyle/>
        <a:p>
          <a:endParaRPr lang="en-US"/>
        </a:p>
      </dgm:t>
    </dgm:pt>
    <dgm:pt modelId="{F42F7426-72B1-4BC1-ACD1-2E0123BBE319}" type="sibTrans" cxnId="{741E3BD8-4B91-4201-8DA6-D4886E5FB489}">
      <dgm:prSet/>
      <dgm:spPr/>
      <dgm:t>
        <a:bodyPr/>
        <a:lstStyle/>
        <a:p>
          <a:endParaRPr lang="en-US"/>
        </a:p>
      </dgm:t>
    </dgm:pt>
    <dgm:pt modelId="{92EB0E80-CB8F-4DDB-B137-7935723E8C93}">
      <dgm:prSet/>
      <dgm:spPr/>
      <dgm:t>
        <a:bodyPr/>
        <a:lstStyle/>
        <a:p>
          <a:pPr rtl="0"/>
          <a:r>
            <a:rPr lang="en-ZA" smtClean="0"/>
            <a:t>Clinical manifestations are heterogeneous:</a:t>
          </a:r>
          <a:endParaRPr lang="en-US"/>
        </a:p>
      </dgm:t>
    </dgm:pt>
    <dgm:pt modelId="{90E2E730-B53C-470C-9102-DD86B604BF9F}" type="parTrans" cxnId="{BF5E8DEB-FDAF-4591-AEE2-A89F3F4F0AFD}">
      <dgm:prSet/>
      <dgm:spPr/>
      <dgm:t>
        <a:bodyPr/>
        <a:lstStyle/>
        <a:p>
          <a:endParaRPr lang="en-US"/>
        </a:p>
      </dgm:t>
    </dgm:pt>
    <dgm:pt modelId="{9350EF04-E6EE-4639-AD00-4F94FC19ECB5}" type="sibTrans" cxnId="{BF5E8DEB-FDAF-4591-AEE2-A89F3F4F0AFD}">
      <dgm:prSet/>
      <dgm:spPr/>
      <dgm:t>
        <a:bodyPr/>
        <a:lstStyle/>
        <a:p>
          <a:endParaRPr lang="en-US"/>
        </a:p>
      </dgm:t>
    </dgm:pt>
    <dgm:pt modelId="{A6B2497C-E5C1-47D8-8623-CD192AFE4A5D}">
      <dgm:prSet/>
      <dgm:spPr/>
      <dgm:t>
        <a:bodyPr/>
        <a:lstStyle/>
        <a:p>
          <a:pPr rtl="0"/>
          <a:r>
            <a:rPr lang="en-ZA" smtClean="0"/>
            <a:t>haematochezia or intermittent rectal bleeding</a:t>
          </a:r>
          <a:endParaRPr lang="en-US"/>
        </a:p>
      </dgm:t>
    </dgm:pt>
    <dgm:pt modelId="{021076F7-5F90-4001-BC01-931741123680}" type="parTrans" cxnId="{D362003A-E10A-4D23-ABB7-E0F8D2534A90}">
      <dgm:prSet/>
      <dgm:spPr/>
      <dgm:t>
        <a:bodyPr/>
        <a:lstStyle/>
        <a:p>
          <a:endParaRPr lang="en-US"/>
        </a:p>
      </dgm:t>
    </dgm:pt>
    <dgm:pt modelId="{AE398CB5-2A80-4465-B9D6-31C3DE7C003E}" type="sibTrans" cxnId="{D362003A-E10A-4D23-ABB7-E0F8D2534A90}">
      <dgm:prSet/>
      <dgm:spPr/>
      <dgm:t>
        <a:bodyPr/>
        <a:lstStyle/>
        <a:p>
          <a:endParaRPr lang="en-US"/>
        </a:p>
      </dgm:t>
    </dgm:pt>
    <dgm:pt modelId="{729C642E-57E9-4E70-B25B-8BC38C76E7A2}">
      <dgm:prSet/>
      <dgm:spPr/>
      <dgm:t>
        <a:bodyPr/>
        <a:lstStyle/>
        <a:p>
          <a:pPr rtl="0"/>
          <a:r>
            <a:rPr lang="en-ZA" smtClean="0"/>
            <a:t>lower abdominal pain </a:t>
          </a:r>
          <a:endParaRPr lang="en-US"/>
        </a:p>
      </dgm:t>
    </dgm:pt>
    <dgm:pt modelId="{D94A04A9-C2A6-4DEA-92CA-40983E3F2029}" type="parTrans" cxnId="{BDBAD9F0-C964-4852-B4D2-C00B7C3650E6}">
      <dgm:prSet/>
      <dgm:spPr/>
      <dgm:t>
        <a:bodyPr/>
        <a:lstStyle/>
        <a:p>
          <a:endParaRPr lang="en-US"/>
        </a:p>
      </dgm:t>
    </dgm:pt>
    <dgm:pt modelId="{53DDEA94-777D-4AC3-8B2E-11B387E3740E}" type="sibTrans" cxnId="{BDBAD9F0-C964-4852-B4D2-C00B7C3650E6}">
      <dgm:prSet/>
      <dgm:spPr/>
      <dgm:t>
        <a:bodyPr/>
        <a:lstStyle/>
        <a:p>
          <a:endParaRPr lang="en-US"/>
        </a:p>
      </dgm:t>
    </dgm:pt>
    <dgm:pt modelId="{F5CAE560-205E-436A-B36C-637FE292C096}">
      <dgm:prSet/>
      <dgm:spPr/>
      <dgm:t>
        <a:bodyPr/>
        <a:lstStyle/>
        <a:p>
          <a:pPr rtl="0"/>
          <a:r>
            <a:rPr lang="en-ZA" smtClean="0"/>
            <a:t>alterations to bowel habits mainly diarrhoea</a:t>
          </a:r>
          <a:endParaRPr lang="en-US"/>
        </a:p>
      </dgm:t>
    </dgm:pt>
    <dgm:pt modelId="{1CBCDC88-2471-4E09-886F-F6558133CE54}" type="parTrans" cxnId="{6EDE1869-F78E-4112-8A30-23235AA86376}">
      <dgm:prSet/>
      <dgm:spPr/>
      <dgm:t>
        <a:bodyPr/>
        <a:lstStyle/>
        <a:p>
          <a:endParaRPr lang="en-US"/>
        </a:p>
      </dgm:t>
    </dgm:pt>
    <dgm:pt modelId="{BA6A60BA-08A0-494C-A98B-B70A190E8161}" type="sibTrans" cxnId="{6EDE1869-F78E-4112-8A30-23235AA86376}">
      <dgm:prSet/>
      <dgm:spPr/>
      <dgm:t>
        <a:bodyPr/>
        <a:lstStyle/>
        <a:p>
          <a:endParaRPr lang="en-US"/>
        </a:p>
      </dgm:t>
    </dgm:pt>
    <dgm:pt modelId="{4E02B4A1-D491-4E0E-BBA0-D9F8A7875D8F}">
      <dgm:prSet/>
      <dgm:spPr/>
      <dgm:t>
        <a:bodyPr/>
        <a:lstStyle/>
        <a:p>
          <a:pPr rtl="0"/>
          <a:r>
            <a:rPr lang="en-GB" smtClean="0"/>
            <a:t>Incidental during routine endoscopy for colon/ rectal cancer screening</a:t>
          </a:r>
          <a:endParaRPr lang="en-US"/>
        </a:p>
      </dgm:t>
    </dgm:pt>
    <dgm:pt modelId="{8836E542-D23E-4353-A4D7-11792207D934}" type="parTrans" cxnId="{7B1C0791-CA65-4FDA-8517-091864D06856}">
      <dgm:prSet/>
      <dgm:spPr/>
      <dgm:t>
        <a:bodyPr/>
        <a:lstStyle/>
        <a:p>
          <a:endParaRPr lang="en-US"/>
        </a:p>
      </dgm:t>
    </dgm:pt>
    <dgm:pt modelId="{9EDF1AE2-84F6-41E2-B6B4-D9B4C72E8921}" type="sibTrans" cxnId="{7B1C0791-CA65-4FDA-8517-091864D06856}">
      <dgm:prSet/>
      <dgm:spPr/>
      <dgm:t>
        <a:bodyPr/>
        <a:lstStyle/>
        <a:p>
          <a:endParaRPr lang="en-US"/>
        </a:p>
      </dgm:t>
    </dgm:pt>
    <dgm:pt modelId="{BE00CCB8-03A1-4D21-B2AA-9B4ED026B439}">
      <dgm:prSet/>
      <dgm:spPr/>
      <dgm:t>
        <a:bodyPr/>
        <a:lstStyle/>
        <a:p>
          <a:pPr rtl="0"/>
          <a:r>
            <a:rPr lang="en-GB" smtClean="0"/>
            <a:t>symptoms and/or signs e.g fever, nausea, vomiting and weight loss, are rarely reported</a:t>
          </a:r>
          <a:endParaRPr lang="en-US"/>
        </a:p>
      </dgm:t>
    </dgm:pt>
    <dgm:pt modelId="{5DE79C1E-3C7F-444D-8EAF-403055483813}" type="parTrans" cxnId="{CE9793E6-4291-43A6-92CC-99BE2A0DCE5C}">
      <dgm:prSet/>
      <dgm:spPr/>
      <dgm:t>
        <a:bodyPr/>
        <a:lstStyle/>
        <a:p>
          <a:endParaRPr lang="en-US"/>
        </a:p>
      </dgm:t>
    </dgm:pt>
    <dgm:pt modelId="{C8552735-850B-4E28-B150-35A187CC891C}" type="sibTrans" cxnId="{CE9793E6-4291-43A6-92CC-99BE2A0DCE5C}">
      <dgm:prSet/>
      <dgm:spPr/>
      <dgm:t>
        <a:bodyPr/>
        <a:lstStyle/>
        <a:p>
          <a:endParaRPr lang="en-US"/>
        </a:p>
      </dgm:t>
    </dgm:pt>
    <dgm:pt modelId="{9FAB4BDB-01A2-4BC2-8293-2E77EFAA7E3F}">
      <dgm:prSet/>
      <dgm:spPr/>
      <dgm:t>
        <a:bodyPr/>
        <a:lstStyle/>
        <a:p>
          <a:pPr rtl="0"/>
          <a:r>
            <a:rPr lang="en-GB" smtClean="0"/>
            <a:t>Extra-intestinal features associated with IBD are rare with post-operative pyoderma gangrenosum recently described</a:t>
          </a:r>
          <a:endParaRPr lang="en-US"/>
        </a:p>
      </dgm:t>
    </dgm:pt>
    <dgm:pt modelId="{256F5EE3-E496-428F-85BF-6167BADF19EF}" type="parTrans" cxnId="{347C39F0-F824-4D45-A7E4-A31428FD9D2B}">
      <dgm:prSet/>
      <dgm:spPr/>
      <dgm:t>
        <a:bodyPr/>
        <a:lstStyle/>
        <a:p>
          <a:endParaRPr lang="en-US"/>
        </a:p>
      </dgm:t>
    </dgm:pt>
    <dgm:pt modelId="{0628AD80-A980-4A2C-80E2-B1847CEF7834}" type="sibTrans" cxnId="{347C39F0-F824-4D45-A7E4-A31428FD9D2B}">
      <dgm:prSet/>
      <dgm:spPr/>
      <dgm:t>
        <a:bodyPr/>
        <a:lstStyle/>
        <a:p>
          <a:endParaRPr lang="en-US"/>
        </a:p>
      </dgm:t>
    </dgm:pt>
    <dgm:pt modelId="{6D425216-C222-4E8F-9950-8D00A7D45447}" type="pres">
      <dgm:prSet presAssocID="{8CE423D0-0641-4D18-A59B-87215ACEC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03B66-D89E-476C-8AA4-FB27D10157CD}" type="pres">
      <dgm:prSet presAssocID="{D8C7066D-302B-4AC9-9BC7-D5AAB3E32A2F}" presName="parentText" presStyleLbl="node1" presStyleIdx="0" presStyleCnt="5" custLinFactNeighborX="-868" custLinFactNeighborY="21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B97A4-68F3-4C29-A5AA-D9CB52E5944A}" type="pres">
      <dgm:prSet presAssocID="{F42F7426-72B1-4BC1-ACD1-2E0123BBE319}" presName="spacer" presStyleCnt="0"/>
      <dgm:spPr/>
    </dgm:pt>
    <dgm:pt modelId="{577333A3-201F-4103-9911-FC6CC8A587A3}" type="pres">
      <dgm:prSet presAssocID="{92EB0E80-CB8F-4DDB-B137-7935723E8C9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A4ABA-8F2C-4CE4-88E5-9F7DBFC4A3EA}" type="pres">
      <dgm:prSet presAssocID="{92EB0E80-CB8F-4DDB-B137-7935723E8C9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5EDD8-2AB9-433A-9770-504AB45DB066}" type="pres">
      <dgm:prSet presAssocID="{4E02B4A1-D491-4E0E-BBA0-D9F8A7875D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775A4-E4BB-4572-9252-26596D0FF369}" type="pres">
      <dgm:prSet presAssocID="{9EDF1AE2-84F6-41E2-B6B4-D9B4C72E8921}" presName="spacer" presStyleCnt="0"/>
      <dgm:spPr/>
    </dgm:pt>
    <dgm:pt modelId="{620921A8-8A2C-456A-A409-5BF56A6748E2}" type="pres">
      <dgm:prSet presAssocID="{BE00CCB8-03A1-4D21-B2AA-9B4ED026B43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382F3-1E8D-4C80-BC99-DFEDCB69C04A}" type="pres">
      <dgm:prSet presAssocID="{C8552735-850B-4E28-B150-35A187CC891C}" presName="spacer" presStyleCnt="0"/>
      <dgm:spPr/>
    </dgm:pt>
    <dgm:pt modelId="{20813285-5143-4ADB-B375-0FA915825CC9}" type="pres">
      <dgm:prSet presAssocID="{9FAB4BDB-01A2-4BC2-8293-2E77EFAA7E3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E8DEB-FDAF-4591-AEE2-A89F3F4F0AFD}" srcId="{8CE423D0-0641-4D18-A59B-87215ACECC7C}" destId="{92EB0E80-CB8F-4DDB-B137-7935723E8C93}" srcOrd="1" destOrd="0" parTransId="{90E2E730-B53C-470C-9102-DD86B604BF9F}" sibTransId="{9350EF04-E6EE-4639-AD00-4F94FC19ECB5}"/>
    <dgm:cxn modelId="{347C39F0-F824-4D45-A7E4-A31428FD9D2B}" srcId="{8CE423D0-0641-4D18-A59B-87215ACECC7C}" destId="{9FAB4BDB-01A2-4BC2-8293-2E77EFAA7E3F}" srcOrd="4" destOrd="0" parTransId="{256F5EE3-E496-428F-85BF-6167BADF19EF}" sibTransId="{0628AD80-A980-4A2C-80E2-B1847CEF7834}"/>
    <dgm:cxn modelId="{46893BC0-5E91-4250-85A7-6C607E4F03BB}" type="presOf" srcId="{F5CAE560-205E-436A-B36C-637FE292C096}" destId="{2E2A4ABA-8F2C-4CE4-88E5-9F7DBFC4A3EA}" srcOrd="0" destOrd="2" presId="urn:microsoft.com/office/officeart/2005/8/layout/vList2"/>
    <dgm:cxn modelId="{CE62B30E-91F2-4A4F-B88C-574F056399B0}" type="presOf" srcId="{9FAB4BDB-01A2-4BC2-8293-2E77EFAA7E3F}" destId="{20813285-5143-4ADB-B375-0FA915825CC9}" srcOrd="0" destOrd="0" presId="urn:microsoft.com/office/officeart/2005/8/layout/vList2"/>
    <dgm:cxn modelId="{6EDE1869-F78E-4112-8A30-23235AA86376}" srcId="{92EB0E80-CB8F-4DDB-B137-7935723E8C93}" destId="{F5CAE560-205E-436A-B36C-637FE292C096}" srcOrd="2" destOrd="0" parTransId="{1CBCDC88-2471-4E09-886F-F6558133CE54}" sibTransId="{BA6A60BA-08A0-494C-A98B-B70A190E8161}"/>
    <dgm:cxn modelId="{BDBAD9F0-C964-4852-B4D2-C00B7C3650E6}" srcId="{92EB0E80-CB8F-4DDB-B137-7935723E8C93}" destId="{729C642E-57E9-4E70-B25B-8BC38C76E7A2}" srcOrd="1" destOrd="0" parTransId="{D94A04A9-C2A6-4DEA-92CA-40983E3F2029}" sibTransId="{53DDEA94-777D-4AC3-8B2E-11B387E3740E}"/>
    <dgm:cxn modelId="{B9ECE2C1-EDED-42AE-9D2D-0EDFCA873381}" type="presOf" srcId="{92EB0E80-CB8F-4DDB-B137-7935723E8C93}" destId="{577333A3-201F-4103-9911-FC6CC8A587A3}" srcOrd="0" destOrd="0" presId="urn:microsoft.com/office/officeart/2005/8/layout/vList2"/>
    <dgm:cxn modelId="{741E3BD8-4B91-4201-8DA6-D4886E5FB489}" srcId="{8CE423D0-0641-4D18-A59B-87215ACECC7C}" destId="{D8C7066D-302B-4AC9-9BC7-D5AAB3E32A2F}" srcOrd="0" destOrd="0" parTransId="{39E79D53-E94F-4BDE-B4AF-E1594BC7E171}" sibTransId="{F42F7426-72B1-4BC1-ACD1-2E0123BBE319}"/>
    <dgm:cxn modelId="{1F2D476D-A5D4-4B99-8421-AD066D8761EC}" type="presOf" srcId="{8CE423D0-0641-4D18-A59B-87215ACECC7C}" destId="{6D425216-C222-4E8F-9950-8D00A7D45447}" srcOrd="0" destOrd="0" presId="urn:microsoft.com/office/officeart/2005/8/layout/vList2"/>
    <dgm:cxn modelId="{7B1C0791-CA65-4FDA-8517-091864D06856}" srcId="{8CE423D0-0641-4D18-A59B-87215ACECC7C}" destId="{4E02B4A1-D491-4E0E-BBA0-D9F8A7875D8F}" srcOrd="2" destOrd="0" parTransId="{8836E542-D23E-4353-A4D7-11792207D934}" sibTransId="{9EDF1AE2-84F6-41E2-B6B4-D9B4C72E8921}"/>
    <dgm:cxn modelId="{DA49BCEA-8576-498D-97EA-11BC6C3BC068}" type="presOf" srcId="{D8C7066D-302B-4AC9-9BC7-D5AAB3E32A2F}" destId="{94E03B66-D89E-476C-8AA4-FB27D10157CD}" srcOrd="0" destOrd="0" presId="urn:microsoft.com/office/officeart/2005/8/layout/vList2"/>
    <dgm:cxn modelId="{425E3915-6881-4CFF-9DFA-E2D501281A79}" type="presOf" srcId="{729C642E-57E9-4E70-B25B-8BC38C76E7A2}" destId="{2E2A4ABA-8F2C-4CE4-88E5-9F7DBFC4A3EA}" srcOrd="0" destOrd="1" presId="urn:microsoft.com/office/officeart/2005/8/layout/vList2"/>
    <dgm:cxn modelId="{D362003A-E10A-4D23-ABB7-E0F8D2534A90}" srcId="{92EB0E80-CB8F-4DDB-B137-7935723E8C93}" destId="{A6B2497C-E5C1-47D8-8623-CD192AFE4A5D}" srcOrd="0" destOrd="0" parTransId="{021076F7-5F90-4001-BC01-931741123680}" sibTransId="{AE398CB5-2A80-4465-B9D6-31C3DE7C003E}"/>
    <dgm:cxn modelId="{5AFA4B0B-D6A7-42D6-A409-F205EF75226F}" type="presOf" srcId="{BE00CCB8-03A1-4D21-B2AA-9B4ED026B439}" destId="{620921A8-8A2C-456A-A409-5BF56A6748E2}" srcOrd="0" destOrd="0" presId="urn:microsoft.com/office/officeart/2005/8/layout/vList2"/>
    <dgm:cxn modelId="{CE9793E6-4291-43A6-92CC-99BE2A0DCE5C}" srcId="{8CE423D0-0641-4D18-A59B-87215ACECC7C}" destId="{BE00CCB8-03A1-4D21-B2AA-9B4ED026B439}" srcOrd="3" destOrd="0" parTransId="{5DE79C1E-3C7F-444D-8EAF-403055483813}" sibTransId="{C8552735-850B-4E28-B150-35A187CC891C}"/>
    <dgm:cxn modelId="{0DE5825C-5691-4CED-8845-2725CE6489E1}" type="presOf" srcId="{4E02B4A1-D491-4E0E-BBA0-D9F8A7875D8F}" destId="{3745EDD8-2AB9-433A-9770-504AB45DB066}" srcOrd="0" destOrd="0" presId="urn:microsoft.com/office/officeart/2005/8/layout/vList2"/>
    <dgm:cxn modelId="{00F6B664-99AE-4E65-8CDF-F9B2ED18C10D}" type="presOf" srcId="{A6B2497C-E5C1-47D8-8623-CD192AFE4A5D}" destId="{2E2A4ABA-8F2C-4CE4-88E5-9F7DBFC4A3EA}" srcOrd="0" destOrd="0" presId="urn:microsoft.com/office/officeart/2005/8/layout/vList2"/>
    <dgm:cxn modelId="{CA2DBF14-84D4-4705-AB40-C4C331AA23BB}" type="presParOf" srcId="{6D425216-C222-4E8F-9950-8D00A7D45447}" destId="{94E03B66-D89E-476C-8AA4-FB27D10157CD}" srcOrd="0" destOrd="0" presId="urn:microsoft.com/office/officeart/2005/8/layout/vList2"/>
    <dgm:cxn modelId="{021DAA06-10EA-4DD6-BEEC-3888B641B413}" type="presParOf" srcId="{6D425216-C222-4E8F-9950-8D00A7D45447}" destId="{C4EB97A4-68F3-4C29-A5AA-D9CB52E5944A}" srcOrd="1" destOrd="0" presId="urn:microsoft.com/office/officeart/2005/8/layout/vList2"/>
    <dgm:cxn modelId="{8A6013C5-FCDA-4A6B-9365-7A504295278C}" type="presParOf" srcId="{6D425216-C222-4E8F-9950-8D00A7D45447}" destId="{577333A3-201F-4103-9911-FC6CC8A587A3}" srcOrd="2" destOrd="0" presId="urn:microsoft.com/office/officeart/2005/8/layout/vList2"/>
    <dgm:cxn modelId="{9E64E4BD-1A98-4FA9-A7C2-47A9D501E7A2}" type="presParOf" srcId="{6D425216-C222-4E8F-9950-8D00A7D45447}" destId="{2E2A4ABA-8F2C-4CE4-88E5-9F7DBFC4A3EA}" srcOrd="3" destOrd="0" presId="urn:microsoft.com/office/officeart/2005/8/layout/vList2"/>
    <dgm:cxn modelId="{214573E8-B383-4374-893A-F8EC5E96CB9A}" type="presParOf" srcId="{6D425216-C222-4E8F-9950-8D00A7D45447}" destId="{3745EDD8-2AB9-433A-9770-504AB45DB066}" srcOrd="4" destOrd="0" presId="urn:microsoft.com/office/officeart/2005/8/layout/vList2"/>
    <dgm:cxn modelId="{AC1A7D0E-6F02-48D4-A0F0-CA54027ACB34}" type="presParOf" srcId="{6D425216-C222-4E8F-9950-8D00A7D45447}" destId="{812775A4-E4BB-4572-9252-26596D0FF369}" srcOrd="5" destOrd="0" presId="urn:microsoft.com/office/officeart/2005/8/layout/vList2"/>
    <dgm:cxn modelId="{CC63FA2A-E2A0-4E38-8C77-E8AB9957154B}" type="presParOf" srcId="{6D425216-C222-4E8F-9950-8D00A7D45447}" destId="{620921A8-8A2C-456A-A409-5BF56A6748E2}" srcOrd="6" destOrd="0" presId="urn:microsoft.com/office/officeart/2005/8/layout/vList2"/>
    <dgm:cxn modelId="{F6F1FECD-3107-49F3-8F59-D5439037FE2B}" type="presParOf" srcId="{6D425216-C222-4E8F-9950-8D00A7D45447}" destId="{68E382F3-1E8D-4C80-BC99-DFEDCB69C04A}" srcOrd="7" destOrd="0" presId="urn:microsoft.com/office/officeart/2005/8/layout/vList2"/>
    <dgm:cxn modelId="{9B6BF1D8-1A6E-41BC-8391-9D04EBE48A5E}" type="presParOf" srcId="{6D425216-C222-4E8F-9950-8D00A7D45447}" destId="{20813285-5143-4ADB-B375-0FA915825C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D09472-C6E7-436C-842C-03D9971BC9C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BFF1FD-9FFA-482E-8B3B-E74B32F67DDD}">
      <dgm:prSet/>
      <dgm:spPr/>
      <dgm:t>
        <a:bodyPr/>
        <a:lstStyle/>
        <a:p>
          <a:pPr rtl="0">
            <a:buNone/>
          </a:pPr>
          <a:r>
            <a:rPr lang="en-US" dirty="0"/>
            <a:t>Differential diagnosis </a:t>
          </a:r>
        </a:p>
      </dgm:t>
    </dgm:pt>
    <dgm:pt modelId="{DBBB5BCA-440C-4809-9152-741EFAF2E63E}" type="parTrans" cxnId="{A83A94D4-8899-4FA4-B892-836E2F052682}">
      <dgm:prSet/>
      <dgm:spPr/>
      <dgm:t>
        <a:bodyPr/>
        <a:lstStyle/>
        <a:p>
          <a:endParaRPr lang="en-US"/>
        </a:p>
      </dgm:t>
    </dgm:pt>
    <dgm:pt modelId="{521EF7DE-B656-4E19-B141-CE8ACBECD812}" type="sibTrans" cxnId="{A83A94D4-8899-4FA4-B892-836E2F052682}">
      <dgm:prSet/>
      <dgm:spPr/>
      <dgm:t>
        <a:bodyPr/>
        <a:lstStyle/>
        <a:p>
          <a:endParaRPr lang="en-US"/>
        </a:p>
      </dgm:t>
    </dgm:pt>
    <dgm:pt modelId="{83621B53-3220-497E-8A65-96ACA3974647}">
      <dgm:prSet/>
      <dgm:spPr/>
      <dgm:t>
        <a:bodyPr/>
        <a:lstStyle/>
        <a:p>
          <a:pPr rtl="0"/>
          <a:r>
            <a:rPr lang="en-US"/>
            <a:t>Diverticular disease</a:t>
          </a:r>
        </a:p>
      </dgm:t>
    </dgm:pt>
    <dgm:pt modelId="{7F95668E-5526-4A9C-A8DC-045DB90DA8E7}" type="parTrans" cxnId="{14BD24B3-0DEB-49C1-98C2-9B3C7B73E33C}">
      <dgm:prSet/>
      <dgm:spPr/>
      <dgm:t>
        <a:bodyPr/>
        <a:lstStyle/>
        <a:p>
          <a:endParaRPr lang="en-US"/>
        </a:p>
      </dgm:t>
    </dgm:pt>
    <dgm:pt modelId="{E3745014-C80F-49E9-9C22-C57A43C16D9D}" type="sibTrans" cxnId="{14BD24B3-0DEB-49C1-98C2-9B3C7B73E33C}">
      <dgm:prSet/>
      <dgm:spPr/>
      <dgm:t>
        <a:bodyPr/>
        <a:lstStyle/>
        <a:p>
          <a:endParaRPr lang="en-US"/>
        </a:p>
      </dgm:t>
    </dgm:pt>
    <dgm:pt modelId="{DED99EE4-2052-4016-BFDD-861D41462800}">
      <dgm:prSet/>
      <dgm:spPr/>
      <dgm:t>
        <a:bodyPr/>
        <a:lstStyle/>
        <a:p>
          <a:pPr rtl="0"/>
          <a:r>
            <a:rPr lang="en-US" dirty="0"/>
            <a:t>Acute Colitis </a:t>
          </a:r>
        </a:p>
      </dgm:t>
    </dgm:pt>
    <dgm:pt modelId="{415138C8-DB6E-48CA-B6B8-F0D0D82C4C05}" type="parTrans" cxnId="{2AD43FAC-962E-40DB-B511-56C98C2700C5}">
      <dgm:prSet/>
      <dgm:spPr/>
      <dgm:t>
        <a:bodyPr/>
        <a:lstStyle/>
        <a:p>
          <a:endParaRPr lang="en-US"/>
        </a:p>
      </dgm:t>
    </dgm:pt>
    <dgm:pt modelId="{CD3CB93E-1A20-4C0A-86A2-D71223123722}" type="sibTrans" cxnId="{2AD43FAC-962E-40DB-B511-56C98C2700C5}">
      <dgm:prSet/>
      <dgm:spPr/>
      <dgm:t>
        <a:bodyPr/>
        <a:lstStyle/>
        <a:p>
          <a:endParaRPr lang="en-US"/>
        </a:p>
      </dgm:t>
    </dgm:pt>
    <dgm:pt modelId="{3DAE186E-B964-41A3-A58B-41EBEEF9F81E}">
      <dgm:prSet/>
      <dgm:spPr/>
      <dgm:t>
        <a:bodyPr/>
        <a:lstStyle/>
        <a:p>
          <a:pPr rtl="0"/>
          <a:r>
            <a:rPr lang="en-US" dirty="0"/>
            <a:t>Inflammatory bowel disease</a:t>
          </a:r>
        </a:p>
      </dgm:t>
    </dgm:pt>
    <dgm:pt modelId="{AC3C3D3B-D401-4131-9C36-9781ABCCF4D0}" type="parTrans" cxnId="{DADEB333-D17A-4970-8D04-B1C82A745633}">
      <dgm:prSet/>
      <dgm:spPr/>
      <dgm:t>
        <a:bodyPr/>
        <a:lstStyle/>
        <a:p>
          <a:endParaRPr lang="en-US"/>
        </a:p>
      </dgm:t>
    </dgm:pt>
    <dgm:pt modelId="{4B4EB03B-F39D-48E2-A80B-86E1EAE9FBE8}" type="sibTrans" cxnId="{DADEB333-D17A-4970-8D04-B1C82A745633}">
      <dgm:prSet/>
      <dgm:spPr/>
      <dgm:t>
        <a:bodyPr/>
        <a:lstStyle/>
        <a:p>
          <a:endParaRPr lang="en-US"/>
        </a:p>
      </dgm:t>
    </dgm:pt>
    <dgm:pt modelId="{AF45BB28-2F62-48B2-A8E2-39C7A587AA00}">
      <dgm:prSet/>
      <dgm:spPr/>
      <dgm:t>
        <a:bodyPr/>
        <a:lstStyle/>
        <a:p>
          <a:pPr rtl="0"/>
          <a:r>
            <a:rPr lang="en-GB" dirty="0"/>
            <a:t>Other forms of colitis:</a:t>
          </a:r>
          <a:endParaRPr lang="en-US" dirty="0"/>
        </a:p>
      </dgm:t>
    </dgm:pt>
    <dgm:pt modelId="{2630C3DC-7BD4-4F35-94E4-6571E82F2DBB}" type="parTrans" cxnId="{A787F7B7-44CA-4D1E-BE41-42EF587F3F88}">
      <dgm:prSet/>
      <dgm:spPr/>
    </dgm:pt>
    <dgm:pt modelId="{A8629DB3-1F8C-4CAE-8A70-698BD49C322B}" type="sibTrans" cxnId="{A787F7B7-44CA-4D1E-BE41-42EF587F3F88}">
      <dgm:prSet/>
      <dgm:spPr/>
    </dgm:pt>
    <dgm:pt modelId="{3F213BA8-AB1F-448F-8991-C4E62A0D7031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GB" dirty="0"/>
            <a:t>drug-induced colitis, ischemic colitis, infective colitis</a:t>
          </a:r>
          <a:endParaRPr lang="en-US" dirty="0"/>
        </a:p>
      </dgm:t>
    </dgm:pt>
    <dgm:pt modelId="{2DD6C01A-AAA7-463B-80AB-4B48F0AC8B65}" type="parTrans" cxnId="{04743579-37DD-42A4-8449-E39469B1BDA8}">
      <dgm:prSet/>
      <dgm:spPr/>
    </dgm:pt>
    <dgm:pt modelId="{E745E218-F833-492E-B358-A634A2692A12}" type="sibTrans" cxnId="{04743579-37DD-42A4-8449-E39469B1BDA8}">
      <dgm:prSet/>
      <dgm:spPr/>
    </dgm:pt>
    <dgm:pt modelId="{EA4D2AE6-744C-42EF-AAD2-5CC9F639538C}" type="pres">
      <dgm:prSet presAssocID="{B4D09472-C6E7-436C-842C-03D9971BC9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C97A0A-9E87-4B04-B5E5-8866CCD801B5}" type="pres">
      <dgm:prSet presAssocID="{B4D09472-C6E7-436C-842C-03D9971BC9CF}" presName="dummyMaxCanvas" presStyleCnt="0">
        <dgm:presLayoutVars/>
      </dgm:prSet>
      <dgm:spPr/>
    </dgm:pt>
    <dgm:pt modelId="{52BB3728-F9A8-48EA-8569-96D9C1DB5CB9}" type="pres">
      <dgm:prSet presAssocID="{B4D09472-C6E7-436C-842C-03D9971BC9CF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AF80A-38B1-41C7-AE2D-7E8620E64701}" type="presOf" srcId="{DED99EE4-2052-4016-BFDD-861D41462800}" destId="{52BB3728-F9A8-48EA-8569-96D9C1DB5CB9}" srcOrd="0" destOrd="2" presId="urn:microsoft.com/office/officeart/2005/8/layout/vProcess5"/>
    <dgm:cxn modelId="{A787F7B7-44CA-4D1E-BE41-42EF587F3F88}" srcId="{F8BFF1FD-9FFA-482E-8B3B-E74B32F67DDD}" destId="{AF45BB28-2F62-48B2-A8E2-39C7A587AA00}" srcOrd="2" destOrd="0" parTransId="{2630C3DC-7BD4-4F35-94E4-6571E82F2DBB}" sibTransId="{A8629DB3-1F8C-4CAE-8A70-698BD49C322B}"/>
    <dgm:cxn modelId="{3FD5036F-04CF-46EC-A15E-4BC209128185}" type="presOf" srcId="{B4D09472-C6E7-436C-842C-03D9971BC9CF}" destId="{EA4D2AE6-744C-42EF-AAD2-5CC9F639538C}" srcOrd="0" destOrd="0" presId="urn:microsoft.com/office/officeart/2005/8/layout/vProcess5"/>
    <dgm:cxn modelId="{80D8D051-14CC-4BA1-A3F4-064E4E0D091A}" type="presOf" srcId="{3DAE186E-B964-41A3-A58B-41EBEEF9F81E}" destId="{52BB3728-F9A8-48EA-8569-96D9C1DB5CB9}" srcOrd="0" destOrd="5" presId="urn:microsoft.com/office/officeart/2005/8/layout/vProcess5"/>
    <dgm:cxn modelId="{C14170FB-89C9-4101-A2E7-6ADFA6B6D78F}" type="presOf" srcId="{3F213BA8-AB1F-448F-8991-C4E62A0D7031}" destId="{52BB3728-F9A8-48EA-8569-96D9C1DB5CB9}" srcOrd="0" destOrd="4" presId="urn:microsoft.com/office/officeart/2005/8/layout/vProcess5"/>
    <dgm:cxn modelId="{DADEB333-D17A-4970-8D04-B1C82A745633}" srcId="{F8BFF1FD-9FFA-482E-8B3B-E74B32F67DDD}" destId="{3DAE186E-B964-41A3-A58B-41EBEEF9F81E}" srcOrd="3" destOrd="0" parTransId="{AC3C3D3B-D401-4131-9C36-9781ABCCF4D0}" sibTransId="{4B4EB03B-F39D-48E2-A80B-86E1EAE9FBE8}"/>
    <dgm:cxn modelId="{76308A87-59AA-4CE4-AA00-281458421CA4}" type="presOf" srcId="{F8BFF1FD-9FFA-482E-8B3B-E74B32F67DDD}" destId="{52BB3728-F9A8-48EA-8569-96D9C1DB5CB9}" srcOrd="0" destOrd="0" presId="urn:microsoft.com/office/officeart/2005/8/layout/vProcess5"/>
    <dgm:cxn modelId="{A83A94D4-8899-4FA4-B892-836E2F052682}" srcId="{B4D09472-C6E7-436C-842C-03D9971BC9CF}" destId="{F8BFF1FD-9FFA-482E-8B3B-E74B32F67DDD}" srcOrd="0" destOrd="0" parTransId="{DBBB5BCA-440C-4809-9152-741EFAF2E63E}" sibTransId="{521EF7DE-B656-4E19-B141-CE8ACBECD812}"/>
    <dgm:cxn modelId="{14BD24B3-0DEB-49C1-98C2-9B3C7B73E33C}" srcId="{F8BFF1FD-9FFA-482E-8B3B-E74B32F67DDD}" destId="{83621B53-3220-497E-8A65-96ACA3974647}" srcOrd="0" destOrd="0" parTransId="{7F95668E-5526-4A9C-A8DC-045DB90DA8E7}" sibTransId="{E3745014-C80F-49E9-9C22-C57A43C16D9D}"/>
    <dgm:cxn modelId="{2AD43FAC-962E-40DB-B511-56C98C2700C5}" srcId="{F8BFF1FD-9FFA-482E-8B3B-E74B32F67DDD}" destId="{DED99EE4-2052-4016-BFDD-861D41462800}" srcOrd="1" destOrd="0" parTransId="{415138C8-DB6E-48CA-B6B8-F0D0D82C4C05}" sibTransId="{CD3CB93E-1A20-4C0A-86A2-D71223123722}"/>
    <dgm:cxn modelId="{04743579-37DD-42A4-8449-E39469B1BDA8}" srcId="{AF45BB28-2F62-48B2-A8E2-39C7A587AA00}" destId="{3F213BA8-AB1F-448F-8991-C4E62A0D7031}" srcOrd="0" destOrd="0" parTransId="{2DD6C01A-AAA7-463B-80AB-4B48F0AC8B65}" sibTransId="{E745E218-F833-492E-B358-A634A2692A12}"/>
    <dgm:cxn modelId="{DCD13FFF-3184-4B9A-BD46-FA2AFFE148BE}" type="presOf" srcId="{AF45BB28-2F62-48B2-A8E2-39C7A587AA00}" destId="{52BB3728-F9A8-48EA-8569-96D9C1DB5CB9}" srcOrd="0" destOrd="3" presId="urn:microsoft.com/office/officeart/2005/8/layout/vProcess5"/>
    <dgm:cxn modelId="{98A67540-6F3D-4F0E-9BB3-AB0E3A4F8F3F}" type="presOf" srcId="{83621B53-3220-497E-8A65-96ACA3974647}" destId="{52BB3728-F9A8-48EA-8569-96D9C1DB5CB9}" srcOrd="0" destOrd="1" presId="urn:microsoft.com/office/officeart/2005/8/layout/vProcess5"/>
    <dgm:cxn modelId="{601A9EBB-9719-41B7-B850-615B36910806}" type="presParOf" srcId="{EA4D2AE6-744C-42EF-AAD2-5CC9F639538C}" destId="{18C97A0A-9E87-4B04-B5E5-8866CCD801B5}" srcOrd="0" destOrd="0" presId="urn:microsoft.com/office/officeart/2005/8/layout/vProcess5"/>
    <dgm:cxn modelId="{72CAD886-FCEB-4123-B5D6-5FC555E03FFF}" type="presParOf" srcId="{EA4D2AE6-744C-42EF-AAD2-5CC9F639538C}" destId="{52BB3728-F9A8-48EA-8569-96D9C1DB5CB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309123-62E6-4B51-BB7A-95003012637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A2BA8F-76CE-4A6F-B128-AE54C3E1DA07}">
      <dgm:prSet/>
      <dgm:spPr/>
      <dgm:t>
        <a:bodyPr/>
        <a:lstStyle/>
        <a:p>
          <a:pPr rtl="0"/>
          <a:r>
            <a:rPr lang="en-GB" smtClean="0"/>
            <a:t>Blood</a:t>
          </a:r>
          <a:endParaRPr lang="en-US"/>
        </a:p>
      </dgm:t>
    </dgm:pt>
    <dgm:pt modelId="{E7C42723-2B1E-4F05-BF38-BBEBC0E10AC7}" type="parTrans" cxnId="{EC2AFF10-626F-4554-BA2C-0713DD8D36CD}">
      <dgm:prSet/>
      <dgm:spPr/>
      <dgm:t>
        <a:bodyPr/>
        <a:lstStyle/>
        <a:p>
          <a:endParaRPr lang="en-US"/>
        </a:p>
      </dgm:t>
    </dgm:pt>
    <dgm:pt modelId="{E400379D-24C8-4D7E-95FD-AACCB571E5BC}" type="sibTrans" cxnId="{EC2AFF10-626F-4554-BA2C-0713DD8D36CD}">
      <dgm:prSet/>
      <dgm:spPr/>
      <dgm:t>
        <a:bodyPr/>
        <a:lstStyle/>
        <a:p>
          <a:endParaRPr lang="en-US"/>
        </a:p>
      </dgm:t>
    </dgm:pt>
    <dgm:pt modelId="{D9DCB23D-2474-478A-8266-13F460BE71E5}">
      <dgm:prSet/>
      <dgm:spPr/>
      <dgm:t>
        <a:bodyPr/>
        <a:lstStyle/>
        <a:p>
          <a:pPr rtl="0"/>
          <a:r>
            <a:rPr lang="en-GB" smtClean="0"/>
            <a:t>Leucocytosis is unusual, erythrocyte sedimentation rate, C-reactive protein often non-specific</a:t>
          </a:r>
          <a:endParaRPr lang="en-US"/>
        </a:p>
      </dgm:t>
    </dgm:pt>
    <dgm:pt modelId="{70852758-D474-406E-8089-33F5419D1EDB}" type="parTrans" cxnId="{B79286FC-EF35-49F7-A2EA-17E364B48811}">
      <dgm:prSet/>
      <dgm:spPr/>
      <dgm:t>
        <a:bodyPr/>
        <a:lstStyle/>
        <a:p>
          <a:endParaRPr lang="en-US"/>
        </a:p>
      </dgm:t>
    </dgm:pt>
    <dgm:pt modelId="{DF660F0B-3703-4F34-8CE0-FB3CB7B9C278}" type="sibTrans" cxnId="{B79286FC-EF35-49F7-A2EA-17E364B48811}">
      <dgm:prSet/>
      <dgm:spPr/>
      <dgm:t>
        <a:bodyPr/>
        <a:lstStyle/>
        <a:p>
          <a:endParaRPr lang="en-US"/>
        </a:p>
      </dgm:t>
    </dgm:pt>
    <dgm:pt modelId="{4A8FC8FA-C6D8-4519-874D-93B0132DF6E0}">
      <dgm:prSet/>
      <dgm:spPr/>
      <dgm:t>
        <a:bodyPr/>
        <a:lstStyle/>
        <a:p>
          <a:pPr rtl="0"/>
          <a:r>
            <a:rPr lang="en-GB" dirty="0" smtClean="0"/>
            <a:t>Stool </a:t>
          </a:r>
          <a:endParaRPr lang="en-US" dirty="0"/>
        </a:p>
      </dgm:t>
    </dgm:pt>
    <dgm:pt modelId="{17CCB790-57AB-4099-89F2-B13D6C142BF0}" type="parTrans" cxnId="{F934DFC9-E61B-4580-8290-777B723172A0}">
      <dgm:prSet/>
      <dgm:spPr/>
      <dgm:t>
        <a:bodyPr/>
        <a:lstStyle/>
        <a:p>
          <a:endParaRPr lang="en-US"/>
        </a:p>
      </dgm:t>
    </dgm:pt>
    <dgm:pt modelId="{A28365F5-D3F3-4A1C-B216-DADB32616BD4}" type="sibTrans" cxnId="{F934DFC9-E61B-4580-8290-777B723172A0}">
      <dgm:prSet/>
      <dgm:spPr/>
      <dgm:t>
        <a:bodyPr/>
        <a:lstStyle/>
        <a:p>
          <a:endParaRPr lang="en-US"/>
        </a:p>
      </dgm:t>
    </dgm:pt>
    <dgm:pt modelId="{34C766A5-E022-4A91-8D2C-86C1FB9E898E}">
      <dgm:prSet/>
      <dgm:spPr/>
      <dgm:t>
        <a:bodyPr/>
        <a:lstStyle/>
        <a:p>
          <a:pPr rtl="0"/>
          <a:r>
            <a:rPr lang="en-GB" smtClean="0"/>
            <a:t>MCS :faecal bacterial/parasites are negative</a:t>
          </a:r>
          <a:endParaRPr lang="en-US"/>
        </a:p>
      </dgm:t>
    </dgm:pt>
    <dgm:pt modelId="{3170608C-7776-45AF-9C8F-5C3483A681AF}" type="parTrans" cxnId="{CE5627EC-A0CB-4AF8-BD6A-82C2748E96E5}">
      <dgm:prSet/>
      <dgm:spPr/>
      <dgm:t>
        <a:bodyPr/>
        <a:lstStyle/>
        <a:p>
          <a:endParaRPr lang="en-US"/>
        </a:p>
      </dgm:t>
    </dgm:pt>
    <dgm:pt modelId="{9EAA5B5D-8918-4EDD-B93C-6CFE144E6C14}" type="sibTrans" cxnId="{CE5627EC-A0CB-4AF8-BD6A-82C2748E96E5}">
      <dgm:prSet/>
      <dgm:spPr/>
      <dgm:t>
        <a:bodyPr/>
        <a:lstStyle/>
        <a:p>
          <a:endParaRPr lang="en-US"/>
        </a:p>
      </dgm:t>
    </dgm:pt>
    <dgm:pt modelId="{F33AD127-562F-4B32-9609-01B8C083987A}">
      <dgm:prSet/>
      <dgm:spPr/>
      <dgm:t>
        <a:bodyPr/>
        <a:lstStyle/>
        <a:p>
          <a:pPr rtl="0"/>
          <a:r>
            <a:rPr lang="en-GB" smtClean="0"/>
            <a:t>Fecal calprotectin may differentiate from healthy controls or irritable bowel syndrome, but not from other  forms of inflammatory bowel disease</a:t>
          </a:r>
          <a:endParaRPr lang="en-US"/>
        </a:p>
      </dgm:t>
    </dgm:pt>
    <dgm:pt modelId="{D6107E18-5831-4CAB-B7A0-86D943C33AB6}" type="parTrans" cxnId="{A5EE0EC1-8AB0-4E1A-976F-105F705A2EFF}">
      <dgm:prSet/>
      <dgm:spPr/>
      <dgm:t>
        <a:bodyPr/>
        <a:lstStyle/>
        <a:p>
          <a:endParaRPr lang="en-US"/>
        </a:p>
      </dgm:t>
    </dgm:pt>
    <dgm:pt modelId="{8DC0D98E-AD69-4E89-BAEC-A71F219D4F28}" type="sibTrans" cxnId="{A5EE0EC1-8AB0-4E1A-976F-105F705A2EFF}">
      <dgm:prSet/>
      <dgm:spPr/>
      <dgm:t>
        <a:bodyPr/>
        <a:lstStyle/>
        <a:p>
          <a:endParaRPr lang="en-US"/>
        </a:p>
      </dgm:t>
    </dgm:pt>
    <dgm:pt modelId="{107FFF98-955D-4BD9-B6BE-B2CAC771D1F4}">
      <dgm:prSet/>
      <dgm:spPr/>
      <dgm:t>
        <a:bodyPr/>
        <a:lstStyle/>
        <a:p>
          <a:pPr rtl="0"/>
          <a:r>
            <a:rPr lang="en-GB" smtClean="0"/>
            <a:t>Serological markers</a:t>
          </a:r>
          <a:endParaRPr lang="en-US"/>
        </a:p>
      </dgm:t>
    </dgm:pt>
    <dgm:pt modelId="{BD68D083-2298-440E-85DB-CAC11E8719DA}" type="parTrans" cxnId="{065D97D5-4CB9-48E4-B8E5-BDA34209BE36}">
      <dgm:prSet/>
      <dgm:spPr/>
      <dgm:t>
        <a:bodyPr/>
        <a:lstStyle/>
        <a:p>
          <a:endParaRPr lang="en-US"/>
        </a:p>
      </dgm:t>
    </dgm:pt>
    <dgm:pt modelId="{E8482D1E-B3B6-4CAF-90BC-B7117EB8046C}" type="sibTrans" cxnId="{065D97D5-4CB9-48E4-B8E5-BDA34209BE36}">
      <dgm:prSet/>
      <dgm:spPr/>
      <dgm:t>
        <a:bodyPr/>
        <a:lstStyle/>
        <a:p>
          <a:endParaRPr lang="en-US"/>
        </a:p>
      </dgm:t>
    </dgm:pt>
    <dgm:pt modelId="{5EF34C38-423E-4846-811A-F1AE134E1DC3}">
      <dgm:prSet/>
      <dgm:spPr/>
      <dgm:t>
        <a:bodyPr/>
        <a:lstStyle/>
        <a:p>
          <a:pPr rtl="0"/>
          <a:r>
            <a:rPr lang="en-GB" smtClean="0"/>
            <a:t>pANCA and  ASCA often positive in other forms of  IBD (UC &amp; Crohn’s disease) are generally negative </a:t>
          </a:r>
          <a:endParaRPr lang="en-US"/>
        </a:p>
      </dgm:t>
    </dgm:pt>
    <dgm:pt modelId="{CD6BD79D-CCE3-41EF-B4B2-2333BE3A94A2}" type="parTrans" cxnId="{1D7CE08C-5904-4F57-A827-D2AF462C49ED}">
      <dgm:prSet/>
      <dgm:spPr/>
      <dgm:t>
        <a:bodyPr/>
        <a:lstStyle/>
        <a:p>
          <a:endParaRPr lang="en-US"/>
        </a:p>
      </dgm:t>
    </dgm:pt>
    <dgm:pt modelId="{03EE552D-63E7-4B82-86E2-223A603AB7FA}" type="sibTrans" cxnId="{1D7CE08C-5904-4F57-A827-D2AF462C49ED}">
      <dgm:prSet/>
      <dgm:spPr/>
      <dgm:t>
        <a:bodyPr/>
        <a:lstStyle/>
        <a:p>
          <a:endParaRPr lang="en-US"/>
        </a:p>
      </dgm:t>
    </dgm:pt>
    <dgm:pt modelId="{487F59CC-60D5-4982-85FA-ECFE910F7AA7}">
      <dgm:prSet/>
      <dgm:spPr/>
      <dgm:t>
        <a:bodyPr/>
        <a:lstStyle/>
        <a:p>
          <a:pPr rtl="0"/>
          <a:r>
            <a:rPr lang="en-GB" smtClean="0"/>
            <a:t>Immunohistochemical evaluation</a:t>
          </a:r>
          <a:endParaRPr lang="en-US"/>
        </a:p>
      </dgm:t>
    </dgm:pt>
    <dgm:pt modelId="{0DE7A056-2FC9-4888-9F28-B1DA133C15B7}" type="parTrans" cxnId="{3BA03D53-77B6-4143-883D-AA9FAE065C69}">
      <dgm:prSet/>
      <dgm:spPr/>
      <dgm:t>
        <a:bodyPr/>
        <a:lstStyle/>
        <a:p>
          <a:endParaRPr lang="en-US"/>
        </a:p>
      </dgm:t>
    </dgm:pt>
    <dgm:pt modelId="{39EFEAD8-5E9D-4B50-B326-D5CE3EEDEE8E}" type="sibTrans" cxnId="{3BA03D53-77B6-4143-883D-AA9FAE065C69}">
      <dgm:prSet/>
      <dgm:spPr/>
      <dgm:t>
        <a:bodyPr/>
        <a:lstStyle/>
        <a:p>
          <a:endParaRPr lang="en-US"/>
        </a:p>
      </dgm:t>
    </dgm:pt>
    <dgm:pt modelId="{3D53506E-751B-46CF-95C5-A753C0E64A1B}">
      <dgm:prSet/>
      <dgm:spPr/>
      <dgm:t>
        <a:bodyPr/>
        <a:lstStyle/>
        <a:p>
          <a:pPr rtl="0"/>
          <a:r>
            <a:rPr lang="en-GB" dirty="0" smtClean="0"/>
            <a:t>Antibody to TNF alpha shows over-expression similar to the pattern in  Crohn’s disease and UC</a:t>
          </a:r>
          <a:endParaRPr lang="en-US" dirty="0"/>
        </a:p>
      </dgm:t>
    </dgm:pt>
    <dgm:pt modelId="{53CA3EB4-63A9-46CC-8D00-A64BDF71DD55}" type="parTrans" cxnId="{20842B9A-20CF-4B03-AA71-90778A72AE83}">
      <dgm:prSet/>
      <dgm:spPr/>
      <dgm:t>
        <a:bodyPr/>
        <a:lstStyle/>
        <a:p>
          <a:endParaRPr lang="en-US"/>
        </a:p>
      </dgm:t>
    </dgm:pt>
    <dgm:pt modelId="{3278BD71-D102-4E94-9A11-ED3BDC83E65A}" type="sibTrans" cxnId="{20842B9A-20CF-4B03-AA71-90778A72AE83}">
      <dgm:prSet/>
      <dgm:spPr/>
      <dgm:t>
        <a:bodyPr/>
        <a:lstStyle/>
        <a:p>
          <a:endParaRPr lang="en-US"/>
        </a:p>
      </dgm:t>
    </dgm:pt>
    <dgm:pt modelId="{CC162645-8CFB-40C9-BDAD-E976934313DF}">
      <dgm:prSet/>
      <dgm:spPr/>
      <dgm:t>
        <a:bodyPr/>
        <a:lstStyle/>
        <a:p>
          <a:pPr rtl="0"/>
          <a:r>
            <a:rPr lang="en-GB" smtClean="0"/>
            <a:t>Further studies  are needed to determine if this observation has relevance to the pathogenesis  or represents a type of “specificity marker” in the inflammatory process</a:t>
          </a:r>
          <a:endParaRPr lang="en-US"/>
        </a:p>
      </dgm:t>
    </dgm:pt>
    <dgm:pt modelId="{BC808BC2-74A9-4441-ADD4-C4A69599F6DE}" type="parTrans" cxnId="{8E12178D-9C6B-4FFC-AA7D-D134444CAE7D}">
      <dgm:prSet/>
      <dgm:spPr/>
      <dgm:t>
        <a:bodyPr/>
        <a:lstStyle/>
        <a:p>
          <a:endParaRPr lang="en-US"/>
        </a:p>
      </dgm:t>
    </dgm:pt>
    <dgm:pt modelId="{62FF422E-C4C1-4377-912F-E4465002C44D}" type="sibTrans" cxnId="{8E12178D-9C6B-4FFC-AA7D-D134444CAE7D}">
      <dgm:prSet/>
      <dgm:spPr/>
      <dgm:t>
        <a:bodyPr/>
        <a:lstStyle/>
        <a:p>
          <a:endParaRPr lang="en-US"/>
        </a:p>
      </dgm:t>
    </dgm:pt>
    <dgm:pt modelId="{5485B013-61A3-42DF-9952-4400B8B4C159}" type="pres">
      <dgm:prSet presAssocID="{9A309123-62E6-4B51-BB7A-9500301263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6F49A6-4E51-4933-A27F-195A41A8BA59}" type="pres">
      <dgm:prSet presAssocID="{C1A2BA8F-76CE-4A6F-B128-AE54C3E1DA07}" presName="root" presStyleCnt="0"/>
      <dgm:spPr/>
    </dgm:pt>
    <dgm:pt modelId="{8A330A2C-521B-4DEB-B7D0-8B1AC9D0E862}" type="pres">
      <dgm:prSet presAssocID="{C1A2BA8F-76CE-4A6F-B128-AE54C3E1DA07}" presName="rootComposite" presStyleCnt="0"/>
      <dgm:spPr/>
    </dgm:pt>
    <dgm:pt modelId="{93E6A5AD-CCCB-448B-B941-965273EEF40F}" type="pres">
      <dgm:prSet presAssocID="{C1A2BA8F-76CE-4A6F-B128-AE54C3E1DA07}" presName="rootText" presStyleLbl="node1" presStyleIdx="0" presStyleCnt="4"/>
      <dgm:spPr/>
      <dgm:t>
        <a:bodyPr/>
        <a:lstStyle/>
        <a:p>
          <a:endParaRPr lang="en-US"/>
        </a:p>
      </dgm:t>
    </dgm:pt>
    <dgm:pt modelId="{851D0E29-FFCE-4331-A310-A44A28A64C21}" type="pres">
      <dgm:prSet presAssocID="{C1A2BA8F-76CE-4A6F-B128-AE54C3E1DA07}" presName="rootConnector" presStyleLbl="node1" presStyleIdx="0" presStyleCnt="4"/>
      <dgm:spPr/>
      <dgm:t>
        <a:bodyPr/>
        <a:lstStyle/>
        <a:p>
          <a:endParaRPr lang="en-US"/>
        </a:p>
      </dgm:t>
    </dgm:pt>
    <dgm:pt modelId="{AD80B4B1-7C1E-4455-A9EC-B4CCD62BA073}" type="pres">
      <dgm:prSet presAssocID="{C1A2BA8F-76CE-4A6F-B128-AE54C3E1DA07}" presName="childShape" presStyleCnt="0"/>
      <dgm:spPr/>
    </dgm:pt>
    <dgm:pt modelId="{DF1F1A42-C2CB-4297-AD87-4AB2898DB7F8}" type="pres">
      <dgm:prSet presAssocID="{70852758-D474-406E-8089-33F5419D1EDB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F7FE6C7-2F5B-45E0-81A7-2682AB5E94B3}" type="pres">
      <dgm:prSet presAssocID="{D9DCB23D-2474-478A-8266-13F460BE71E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85707-79CB-4F80-A475-39BD471F3702}" type="pres">
      <dgm:prSet presAssocID="{4A8FC8FA-C6D8-4519-874D-93B0132DF6E0}" presName="root" presStyleCnt="0"/>
      <dgm:spPr/>
    </dgm:pt>
    <dgm:pt modelId="{CA430B29-559F-4D3E-8092-DA469FA4DE6E}" type="pres">
      <dgm:prSet presAssocID="{4A8FC8FA-C6D8-4519-874D-93B0132DF6E0}" presName="rootComposite" presStyleCnt="0"/>
      <dgm:spPr/>
    </dgm:pt>
    <dgm:pt modelId="{B4FB4EE6-B7E4-4E4C-B5F7-9ED8BE81C82C}" type="pres">
      <dgm:prSet presAssocID="{4A8FC8FA-C6D8-4519-874D-93B0132DF6E0}" presName="rootText" presStyleLbl="node1" presStyleIdx="1" presStyleCnt="4"/>
      <dgm:spPr/>
      <dgm:t>
        <a:bodyPr/>
        <a:lstStyle/>
        <a:p>
          <a:endParaRPr lang="en-US"/>
        </a:p>
      </dgm:t>
    </dgm:pt>
    <dgm:pt modelId="{E24F2C21-23D9-415B-BACB-F2D86C739A78}" type="pres">
      <dgm:prSet presAssocID="{4A8FC8FA-C6D8-4519-874D-93B0132DF6E0}" presName="rootConnector" presStyleLbl="node1" presStyleIdx="1" presStyleCnt="4"/>
      <dgm:spPr/>
      <dgm:t>
        <a:bodyPr/>
        <a:lstStyle/>
        <a:p>
          <a:endParaRPr lang="en-US"/>
        </a:p>
      </dgm:t>
    </dgm:pt>
    <dgm:pt modelId="{4E82D7D6-5EAA-48B7-A047-C4C08F906C42}" type="pres">
      <dgm:prSet presAssocID="{4A8FC8FA-C6D8-4519-874D-93B0132DF6E0}" presName="childShape" presStyleCnt="0"/>
      <dgm:spPr/>
    </dgm:pt>
    <dgm:pt modelId="{2E2A4BFE-B56D-42AE-BC3A-498B526B843B}" type="pres">
      <dgm:prSet presAssocID="{3170608C-7776-45AF-9C8F-5C3483A681AF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6762581-D037-40CA-BC4A-F7531C8D38C0}" type="pres">
      <dgm:prSet presAssocID="{34C766A5-E022-4A91-8D2C-86C1FB9E898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B7084-AC3F-4438-8547-7828B400B592}" type="pres">
      <dgm:prSet presAssocID="{D6107E18-5831-4CAB-B7A0-86D943C33AB6}" presName="Name13" presStyleLbl="parChTrans1D2" presStyleIdx="2" presStyleCnt="6"/>
      <dgm:spPr/>
      <dgm:t>
        <a:bodyPr/>
        <a:lstStyle/>
        <a:p>
          <a:endParaRPr lang="en-US"/>
        </a:p>
      </dgm:t>
    </dgm:pt>
    <dgm:pt modelId="{280E4A90-2BE5-4CA1-9DA8-AD3646F504ED}" type="pres">
      <dgm:prSet presAssocID="{F33AD127-562F-4B32-9609-01B8C083987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BD69A-1137-4ECC-8213-0379C042FBEF}" type="pres">
      <dgm:prSet presAssocID="{107FFF98-955D-4BD9-B6BE-B2CAC771D1F4}" presName="root" presStyleCnt="0"/>
      <dgm:spPr/>
    </dgm:pt>
    <dgm:pt modelId="{AB25E7B7-8EF9-4E8F-BC0C-B9301B59A24E}" type="pres">
      <dgm:prSet presAssocID="{107FFF98-955D-4BD9-B6BE-B2CAC771D1F4}" presName="rootComposite" presStyleCnt="0"/>
      <dgm:spPr/>
    </dgm:pt>
    <dgm:pt modelId="{AC290EC2-D660-4406-A6DD-830CFBC51C87}" type="pres">
      <dgm:prSet presAssocID="{107FFF98-955D-4BD9-B6BE-B2CAC771D1F4}" presName="rootText" presStyleLbl="node1" presStyleIdx="2" presStyleCnt="4"/>
      <dgm:spPr/>
      <dgm:t>
        <a:bodyPr/>
        <a:lstStyle/>
        <a:p>
          <a:endParaRPr lang="en-US"/>
        </a:p>
      </dgm:t>
    </dgm:pt>
    <dgm:pt modelId="{8974E781-BD68-4269-B081-D0178EDB2DB9}" type="pres">
      <dgm:prSet presAssocID="{107FFF98-955D-4BD9-B6BE-B2CAC771D1F4}" presName="rootConnector" presStyleLbl="node1" presStyleIdx="2" presStyleCnt="4"/>
      <dgm:spPr/>
      <dgm:t>
        <a:bodyPr/>
        <a:lstStyle/>
        <a:p>
          <a:endParaRPr lang="en-US"/>
        </a:p>
      </dgm:t>
    </dgm:pt>
    <dgm:pt modelId="{2E8BBD3D-B6CB-4B5B-B2BD-AD1081FF3720}" type="pres">
      <dgm:prSet presAssocID="{107FFF98-955D-4BD9-B6BE-B2CAC771D1F4}" presName="childShape" presStyleCnt="0"/>
      <dgm:spPr/>
    </dgm:pt>
    <dgm:pt modelId="{053DDE3C-8DFB-42FF-A9D8-0FEDDD06E4B4}" type="pres">
      <dgm:prSet presAssocID="{CD6BD79D-CCE3-41EF-B4B2-2333BE3A94A2}" presName="Name13" presStyleLbl="parChTrans1D2" presStyleIdx="3" presStyleCnt="6"/>
      <dgm:spPr/>
      <dgm:t>
        <a:bodyPr/>
        <a:lstStyle/>
        <a:p>
          <a:endParaRPr lang="en-US"/>
        </a:p>
      </dgm:t>
    </dgm:pt>
    <dgm:pt modelId="{6E34836D-9BB9-49D8-8175-97524CECDD45}" type="pres">
      <dgm:prSet presAssocID="{5EF34C38-423E-4846-811A-F1AE134E1DC3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FA02A-BA4A-4B11-A154-F79DC25A0927}" type="pres">
      <dgm:prSet presAssocID="{487F59CC-60D5-4982-85FA-ECFE910F7AA7}" presName="root" presStyleCnt="0"/>
      <dgm:spPr/>
    </dgm:pt>
    <dgm:pt modelId="{9060AA71-5CDF-4C14-9B54-327D021BEE8F}" type="pres">
      <dgm:prSet presAssocID="{487F59CC-60D5-4982-85FA-ECFE910F7AA7}" presName="rootComposite" presStyleCnt="0"/>
      <dgm:spPr/>
    </dgm:pt>
    <dgm:pt modelId="{6DEC8324-EAF5-49B6-AEB4-65B9F9668817}" type="pres">
      <dgm:prSet presAssocID="{487F59CC-60D5-4982-85FA-ECFE910F7AA7}" presName="rootText" presStyleLbl="node1" presStyleIdx="3" presStyleCnt="4"/>
      <dgm:spPr/>
      <dgm:t>
        <a:bodyPr/>
        <a:lstStyle/>
        <a:p>
          <a:endParaRPr lang="en-US"/>
        </a:p>
      </dgm:t>
    </dgm:pt>
    <dgm:pt modelId="{5E5D2D5A-A621-4A70-B1D8-4A0458DEDCAE}" type="pres">
      <dgm:prSet presAssocID="{487F59CC-60D5-4982-85FA-ECFE910F7AA7}" presName="rootConnector" presStyleLbl="node1" presStyleIdx="3" presStyleCnt="4"/>
      <dgm:spPr/>
      <dgm:t>
        <a:bodyPr/>
        <a:lstStyle/>
        <a:p>
          <a:endParaRPr lang="en-US"/>
        </a:p>
      </dgm:t>
    </dgm:pt>
    <dgm:pt modelId="{AB1456F4-85AA-42E4-B1CF-9EC5AC068305}" type="pres">
      <dgm:prSet presAssocID="{487F59CC-60D5-4982-85FA-ECFE910F7AA7}" presName="childShape" presStyleCnt="0"/>
      <dgm:spPr/>
    </dgm:pt>
    <dgm:pt modelId="{1B9BB282-900B-46DD-9B54-577AE669A65B}" type="pres">
      <dgm:prSet presAssocID="{53CA3EB4-63A9-46CC-8D00-A64BDF71DD55}" presName="Name13" presStyleLbl="parChTrans1D2" presStyleIdx="4" presStyleCnt="6"/>
      <dgm:spPr/>
      <dgm:t>
        <a:bodyPr/>
        <a:lstStyle/>
        <a:p>
          <a:endParaRPr lang="en-US"/>
        </a:p>
      </dgm:t>
    </dgm:pt>
    <dgm:pt modelId="{9D8FAE5D-F557-4A67-81D5-345D832A5F23}" type="pres">
      <dgm:prSet presAssocID="{3D53506E-751B-46CF-95C5-A753C0E64A1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B3C49-CD98-4539-8500-72E5F747A08C}" type="pres">
      <dgm:prSet presAssocID="{BC808BC2-74A9-4441-ADD4-C4A69599F6D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E6BC326A-5379-4FAF-95B1-B6F123FB96C0}" type="pres">
      <dgm:prSet presAssocID="{CC162645-8CFB-40C9-BDAD-E976934313DF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EC97E-7CD3-463C-9D43-530537303300}" type="presOf" srcId="{4A8FC8FA-C6D8-4519-874D-93B0132DF6E0}" destId="{B4FB4EE6-B7E4-4E4C-B5F7-9ED8BE81C82C}" srcOrd="0" destOrd="0" presId="urn:microsoft.com/office/officeart/2005/8/layout/hierarchy3"/>
    <dgm:cxn modelId="{A5EE0EC1-8AB0-4E1A-976F-105F705A2EFF}" srcId="{4A8FC8FA-C6D8-4519-874D-93B0132DF6E0}" destId="{F33AD127-562F-4B32-9609-01B8C083987A}" srcOrd="1" destOrd="0" parTransId="{D6107E18-5831-4CAB-B7A0-86D943C33AB6}" sibTransId="{8DC0D98E-AD69-4E89-BAEC-A71F219D4F28}"/>
    <dgm:cxn modelId="{E6D268EB-AE62-4E62-B82F-F93BD9772CE4}" type="presOf" srcId="{D6107E18-5831-4CAB-B7A0-86D943C33AB6}" destId="{FE5B7084-AC3F-4438-8547-7828B400B592}" srcOrd="0" destOrd="0" presId="urn:microsoft.com/office/officeart/2005/8/layout/hierarchy3"/>
    <dgm:cxn modelId="{3BA03D53-77B6-4143-883D-AA9FAE065C69}" srcId="{9A309123-62E6-4B51-BB7A-950030126373}" destId="{487F59CC-60D5-4982-85FA-ECFE910F7AA7}" srcOrd="3" destOrd="0" parTransId="{0DE7A056-2FC9-4888-9F28-B1DA133C15B7}" sibTransId="{39EFEAD8-5E9D-4B50-B326-D5CE3EEDEE8E}"/>
    <dgm:cxn modelId="{8024B7E0-CCC3-4A38-8459-1139F47198C2}" type="presOf" srcId="{9A309123-62E6-4B51-BB7A-950030126373}" destId="{5485B013-61A3-42DF-9952-4400B8B4C159}" srcOrd="0" destOrd="0" presId="urn:microsoft.com/office/officeart/2005/8/layout/hierarchy3"/>
    <dgm:cxn modelId="{7C0CBFBC-6A52-4EC2-9426-DFFAEBEB89C9}" type="presOf" srcId="{5EF34C38-423E-4846-811A-F1AE134E1DC3}" destId="{6E34836D-9BB9-49D8-8175-97524CECDD45}" srcOrd="0" destOrd="0" presId="urn:microsoft.com/office/officeart/2005/8/layout/hierarchy3"/>
    <dgm:cxn modelId="{2897F153-8E2B-48AE-B2B9-967631D63984}" type="presOf" srcId="{3170608C-7776-45AF-9C8F-5C3483A681AF}" destId="{2E2A4BFE-B56D-42AE-BC3A-498B526B843B}" srcOrd="0" destOrd="0" presId="urn:microsoft.com/office/officeart/2005/8/layout/hierarchy3"/>
    <dgm:cxn modelId="{702D6F70-1F47-4839-B40B-EBAED5302517}" type="presOf" srcId="{107FFF98-955D-4BD9-B6BE-B2CAC771D1F4}" destId="{AC290EC2-D660-4406-A6DD-830CFBC51C87}" srcOrd="0" destOrd="0" presId="urn:microsoft.com/office/officeart/2005/8/layout/hierarchy3"/>
    <dgm:cxn modelId="{EC2AFF10-626F-4554-BA2C-0713DD8D36CD}" srcId="{9A309123-62E6-4B51-BB7A-950030126373}" destId="{C1A2BA8F-76CE-4A6F-B128-AE54C3E1DA07}" srcOrd="0" destOrd="0" parTransId="{E7C42723-2B1E-4F05-BF38-BBEBC0E10AC7}" sibTransId="{E400379D-24C8-4D7E-95FD-AACCB571E5BC}"/>
    <dgm:cxn modelId="{A07C61B5-0DD7-4B5F-BFF8-A49C8D3CF42D}" type="presOf" srcId="{BC808BC2-74A9-4441-ADD4-C4A69599F6DE}" destId="{E5BB3C49-CD98-4539-8500-72E5F747A08C}" srcOrd="0" destOrd="0" presId="urn:microsoft.com/office/officeart/2005/8/layout/hierarchy3"/>
    <dgm:cxn modelId="{065D97D5-4CB9-48E4-B8E5-BDA34209BE36}" srcId="{9A309123-62E6-4B51-BB7A-950030126373}" destId="{107FFF98-955D-4BD9-B6BE-B2CAC771D1F4}" srcOrd="2" destOrd="0" parTransId="{BD68D083-2298-440E-85DB-CAC11E8719DA}" sibTransId="{E8482D1E-B3B6-4CAF-90BC-B7117EB8046C}"/>
    <dgm:cxn modelId="{1764118D-9B6E-41F2-B70D-1076CA387B94}" type="presOf" srcId="{F33AD127-562F-4B32-9609-01B8C083987A}" destId="{280E4A90-2BE5-4CA1-9DA8-AD3646F504ED}" srcOrd="0" destOrd="0" presId="urn:microsoft.com/office/officeart/2005/8/layout/hierarchy3"/>
    <dgm:cxn modelId="{BAE43A2A-EFA9-484E-8F5A-1C2584BAB40B}" type="presOf" srcId="{34C766A5-E022-4A91-8D2C-86C1FB9E898E}" destId="{76762581-D037-40CA-BC4A-F7531C8D38C0}" srcOrd="0" destOrd="0" presId="urn:microsoft.com/office/officeart/2005/8/layout/hierarchy3"/>
    <dgm:cxn modelId="{2DF6E1CC-5308-47B4-BEAC-3EB02E56055B}" type="presOf" srcId="{C1A2BA8F-76CE-4A6F-B128-AE54C3E1DA07}" destId="{851D0E29-FFCE-4331-A310-A44A28A64C21}" srcOrd="1" destOrd="0" presId="urn:microsoft.com/office/officeart/2005/8/layout/hierarchy3"/>
    <dgm:cxn modelId="{C4AF8982-73FA-4F9A-9284-B190BE96C2F7}" type="presOf" srcId="{487F59CC-60D5-4982-85FA-ECFE910F7AA7}" destId="{6DEC8324-EAF5-49B6-AEB4-65B9F9668817}" srcOrd="0" destOrd="0" presId="urn:microsoft.com/office/officeart/2005/8/layout/hierarchy3"/>
    <dgm:cxn modelId="{B79286FC-EF35-49F7-A2EA-17E364B48811}" srcId="{C1A2BA8F-76CE-4A6F-B128-AE54C3E1DA07}" destId="{D9DCB23D-2474-478A-8266-13F460BE71E5}" srcOrd="0" destOrd="0" parTransId="{70852758-D474-406E-8089-33F5419D1EDB}" sibTransId="{DF660F0B-3703-4F34-8CE0-FB3CB7B9C278}"/>
    <dgm:cxn modelId="{BB086C89-B9DA-4537-A1A5-4C889FE60EC7}" type="presOf" srcId="{C1A2BA8F-76CE-4A6F-B128-AE54C3E1DA07}" destId="{93E6A5AD-CCCB-448B-B941-965273EEF40F}" srcOrd="0" destOrd="0" presId="urn:microsoft.com/office/officeart/2005/8/layout/hierarchy3"/>
    <dgm:cxn modelId="{F934DFC9-E61B-4580-8290-777B723172A0}" srcId="{9A309123-62E6-4B51-BB7A-950030126373}" destId="{4A8FC8FA-C6D8-4519-874D-93B0132DF6E0}" srcOrd="1" destOrd="0" parTransId="{17CCB790-57AB-4099-89F2-B13D6C142BF0}" sibTransId="{A28365F5-D3F3-4A1C-B216-DADB32616BD4}"/>
    <dgm:cxn modelId="{434DF318-DA2D-4837-A657-F2876CAE7915}" type="presOf" srcId="{3D53506E-751B-46CF-95C5-A753C0E64A1B}" destId="{9D8FAE5D-F557-4A67-81D5-345D832A5F23}" srcOrd="0" destOrd="0" presId="urn:microsoft.com/office/officeart/2005/8/layout/hierarchy3"/>
    <dgm:cxn modelId="{1D7CE08C-5904-4F57-A827-D2AF462C49ED}" srcId="{107FFF98-955D-4BD9-B6BE-B2CAC771D1F4}" destId="{5EF34C38-423E-4846-811A-F1AE134E1DC3}" srcOrd="0" destOrd="0" parTransId="{CD6BD79D-CCE3-41EF-B4B2-2333BE3A94A2}" sibTransId="{03EE552D-63E7-4B82-86E2-223A603AB7FA}"/>
    <dgm:cxn modelId="{76AC40E1-EB4B-4CE7-921B-A0645E6E5D80}" type="presOf" srcId="{487F59CC-60D5-4982-85FA-ECFE910F7AA7}" destId="{5E5D2D5A-A621-4A70-B1D8-4A0458DEDCAE}" srcOrd="1" destOrd="0" presId="urn:microsoft.com/office/officeart/2005/8/layout/hierarchy3"/>
    <dgm:cxn modelId="{5EAB970E-29F0-4587-AB2C-EE8E140D53F7}" type="presOf" srcId="{D9DCB23D-2474-478A-8266-13F460BE71E5}" destId="{BF7FE6C7-2F5B-45E0-81A7-2682AB5E94B3}" srcOrd="0" destOrd="0" presId="urn:microsoft.com/office/officeart/2005/8/layout/hierarchy3"/>
    <dgm:cxn modelId="{1A5EFB1F-19E2-4FDB-8AD2-B0B9F6347A39}" type="presOf" srcId="{CC162645-8CFB-40C9-BDAD-E976934313DF}" destId="{E6BC326A-5379-4FAF-95B1-B6F123FB96C0}" srcOrd="0" destOrd="0" presId="urn:microsoft.com/office/officeart/2005/8/layout/hierarchy3"/>
    <dgm:cxn modelId="{8E12178D-9C6B-4FFC-AA7D-D134444CAE7D}" srcId="{487F59CC-60D5-4982-85FA-ECFE910F7AA7}" destId="{CC162645-8CFB-40C9-BDAD-E976934313DF}" srcOrd="1" destOrd="0" parTransId="{BC808BC2-74A9-4441-ADD4-C4A69599F6DE}" sibTransId="{62FF422E-C4C1-4377-912F-E4465002C44D}"/>
    <dgm:cxn modelId="{E9134038-8CBD-4D07-A9B0-CF8CC41D995D}" type="presOf" srcId="{107FFF98-955D-4BD9-B6BE-B2CAC771D1F4}" destId="{8974E781-BD68-4269-B081-D0178EDB2DB9}" srcOrd="1" destOrd="0" presId="urn:microsoft.com/office/officeart/2005/8/layout/hierarchy3"/>
    <dgm:cxn modelId="{4D449D3C-CF46-4080-9D30-A08822D857C8}" type="presOf" srcId="{53CA3EB4-63A9-46CC-8D00-A64BDF71DD55}" destId="{1B9BB282-900B-46DD-9B54-577AE669A65B}" srcOrd="0" destOrd="0" presId="urn:microsoft.com/office/officeart/2005/8/layout/hierarchy3"/>
    <dgm:cxn modelId="{3B28F216-8734-4101-89E8-3E60DDCD2FF2}" type="presOf" srcId="{CD6BD79D-CCE3-41EF-B4B2-2333BE3A94A2}" destId="{053DDE3C-8DFB-42FF-A9D8-0FEDDD06E4B4}" srcOrd="0" destOrd="0" presId="urn:microsoft.com/office/officeart/2005/8/layout/hierarchy3"/>
    <dgm:cxn modelId="{CE5627EC-A0CB-4AF8-BD6A-82C2748E96E5}" srcId="{4A8FC8FA-C6D8-4519-874D-93B0132DF6E0}" destId="{34C766A5-E022-4A91-8D2C-86C1FB9E898E}" srcOrd="0" destOrd="0" parTransId="{3170608C-7776-45AF-9C8F-5C3483A681AF}" sibTransId="{9EAA5B5D-8918-4EDD-B93C-6CFE144E6C14}"/>
    <dgm:cxn modelId="{20842B9A-20CF-4B03-AA71-90778A72AE83}" srcId="{487F59CC-60D5-4982-85FA-ECFE910F7AA7}" destId="{3D53506E-751B-46CF-95C5-A753C0E64A1B}" srcOrd="0" destOrd="0" parTransId="{53CA3EB4-63A9-46CC-8D00-A64BDF71DD55}" sibTransId="{3278BD71-D102-4E94-9A11-ED3BDC83E65A}"/>
    <dgm:cxn modelId="{5380083F-BFEC-489E-AB03-1C58DC17964A}" type="presOf" srcId="{70852758-D474-406E-8089-33F5419D1EDB}" destId="{DF1F1A42-C2CB-4297-AD87-4AB2898DB7F8}" srcOrd="0" destOrd="0" presId="urn:microsoft.com/office/officeart/2005/8/layout/hierarchy3"/>
    <dgm:cxn modelId="{021EA3A5-5CCC-40CF-B19E-E2288F028514}" type="presOf" srcId="{4A8FC8FA-C6D8-4519-874D-93B0132DF6E0}" destId="{E24F2C21-23D9-415B-BACB-F2D86C739A78}" srcOrd="1" destOrd="0" presId="urn:microsoft.com/office/officeart/2005/8/layout/hierarchy3"/>
    <dgm:cxn modelId="{246ECC26-059D-4334-81EE-6037B22C72D8}" type="presParOf" srcId="{5485B013-61A3-42DF-9952-4400B8B4C159}" destId="{996F49A6-4E51-4933-A27F-195A41A8BA59}" srcOrd="0" destOrd="0" presId="urn:microsoft.com/office/officeart/2005/8/layout/hierarchy3"/>
    <dgm:cxn modelId="{C8EFF149-3EAE-487D-A170-AE4A5B6D7BF8}" type="presParOf" srcId="{996F49A6-4E51-4933-A27F-195A41A8BA59}" destId="{8A330A2C-521B-4DEB-B7D0-8B1AC9D0E862}" srcOrd="0" destOrd="0" presId="urn:microsoft.com/office/officeart/2005/8/layout/hierarchy3"/>
    <dgm:cxn modelId="{0B85B385-3A03-473D-8648-CB1EE438D333}" type="presParOf" srcId="{8A330A2C-521B-4DEB-B7D0-8B1AC9D0E862}" destId="{93E6A5AD-CCCB-448B-B941-965273EEF40F}" srcOrd="0" destOrd="0" presId="urn:microsoft.com/office/officeart/2005/8/layout/hierarchy3"/>
    <dgm:cxn modelId="{EBD4BB43-2738-4D98-ABAD-04086D31AA7D}" type="presParOf" srcId="{8A330A2C-521B-4DEB-B7D0-8B1AC9D0E862}" destId="{851D0E29-FFCE-4331-A310-A44A28A64C21}" srcOrd="1" destOrd="0" presId="urn:microsoft.com/office/officeart/2005/8/layout/hierarchy3"/>
    <dgm:cxn modelId="{BAA71E90-60D2-4EE1-82B9-E6DCC4EF3026}" type="presParOf" srcId="{996F49A6-4E51-4933-A27F-195A41A8BA59}" destId="{AD80B4B1-7C1E-4455-A9EC-B4CCD62BA073}" srcOrd="1" destOrd="0" presId="urn:microsoft.com/office/officeart/2005/8/layout/hierarchy3"/>
    <dgm:cxn modelId="{619A5E48-85A0-4010-8648-95ED09F3302D}" type="presParOf" srcId="{AD80B4B1-7C1E-4455-A9EC-B4CCD62BA073}" destId="{DF1F1A42-C2CB-4297-AD87-4AB2898DB7F8}" srcOrd="0" destOrd="0" presId="urn:microsoft.com/office/officeart/2005/8/layout/hierarchy3"/>
    <dgm:cxn modelId="{BC6C0D57-7F23-42D7-8219-7EB8FDA8EB97}" type="presParOf" srcId="{AD80B4B1-7C1E-4455-A9EC-B4CCD62BA073}" destId="{BF7FE6C7-2F5B-45E0-81A7-2682AB5E94B3}" srcOrd="1" destOrd="0" presId="urn:microsoft.com/office/officeart/2005/8/layout/hierarchy3"/>
    <dgm:cxn modelId="{E788F36F-2258-4045-9EB2-DD5F458C4E0B}" type="presParOf" srcId="{5485B013-61A3-42DF-9952-4400B8B4C159}" destId="{D8E85707-79CB-4F80-A475-39BD471F3702}" srcOrd="1" destOrd="0" presId="urn:microsoft.com/office/officeart/2005/8/layout/hierarchy3"/>
    <dgm:cxn modelId="{27FC2E8A-E7A8-4476-B17C-1555242688EC}" type="presParOf" srcId="{D8E85707-79CB-4F80-A475-39BD471F3702}" destId="{CA430B29-559F-4D3E-8092-DA469FA4DE6E}" srcOrd="0" destOrd="0" presId="urn:microsoft.com/office/officeart/2005/8/layout/hierarchy3"/>
    <dgm:cxn modelId="{B80DFCF9-3F16-4D0F-942E-E65CF8DA4BD8}" type="presParOf" srcId="{CA430B29-559F-4D3E-8092-DA469FA4DE6E}" destId="{B4FB4EE6-B7E4-4E4C-B5F7-9ED8BE81C82C}" srcOrd="0" destOrd="0" presId="urn:microsoft.com/office/officeart/2005/8/layout/hierarchy3"/>
    <dgm:cxn modelId="{9D6CFD0C-702C-4F51-B873-265E7B6C6439}" type="presParOf" srcId="{CA430B29-559F-4D3E-8092-DA469FA4DE6E}" destId="{E24F2C21-23D9-415B-BACB-F2D86C739A78}" srcOrd="1" destOrd="0" presId="urn:microsoft.com/office/officeart/2005/8/layout/hierarchy3"/>
    <dgm:cxn modelId="{1D6EFF4E-0FD6-4515-A458-0DB769D4C1A6}" type="presParOf" srcId="{D8E85707-79CB-4F80-A475-39BD471F3702}" destId="{4E82D7D6-5EAA-48B7-A047-C4C08F906C42}" srcOrd="1" destOrd="0" presId="urn:microsoft.com/office/officeart/2005/8/layout/hierarchy3"/>
    <dgm:cxn modelId="{F7AE07F4-774C-491A-9921-D531B7D43F74}" type="presParOf" srcId="{4E82D7D6-5EAA-48B7-A047-C4C08F906C42}" destId="{2E2A4BFE-B56D-42AE-BC3A-498B526B843B}" srcOrd="0" destOrd="0" presId="urn:microsoft.com/office/officeart/2005/8/layout/hierarchy3"/>
    <dgm:cxn modelId="{B7A08269-961C-48F1-833E-A41A51644E28}" type="presParOf" srcId="{4E82D7D6-5EAA-48B7-A047-C4C08F906C42}" destId="{76762581-D037-40CA-BC4A-F7531C8D38C0}" srcOrd="1" destOrd="0" presId="urn:microsoft.com/office/officeart/2005/8/layout/hierarchy3"/>
    <dgm:cxn modelId="{BAD1C66F-BB3E-46F8-9F0B-A738CF5FCCBF}" type="presParOf" srcId="{4E82D7D6-5EAA-48B7-A047-C4C08F906C42}" destId="{FE5B7084-AC3F-4438-8547-7828B400B592}" srcOrd="2" destOrd="0" presId="urn:microsoft.com/office/officeart/2005/8/layout/hierarchy3"/>
    <dgm:cxn modelId="{D4C00106-8D0D-4322-9AC9-DC2CBCD2E90B}" type="presParOf" srcId="{4E82D7D6-5EAA-48B7-A047-C4C08F906C42}" destId="{280E4A90-2BE5-4CA1-9DA8-AD3646F504ED}" srcOrd="3" destOrd="0" presId="urn:microsoft.com/office/officeart/2005/8/layout/hierarchy3"/>
    <dgm:cxn modelId="{C7823FD2-9F50-4BAF-A500-9F9E2DFBFA34}" type="presParOf" srcId="{5485B013-61A3-42DF-9952-4400B8B4C159}" destId="{B19BD69A-1137-4ECC-8213-0379C042FBEF}" srcOrd="2" destOrd="0" presId="urn:microsoft.com/office/officeart/2005/8/layout/hierarchy3"/>
    <dgm:cxn modelId="{40996C83-CE72-4FFA-A5DC-98CEA9DD97C6}" type="presParOf" srcId="{B19BD69A-1137-4ECC-8213-0379C042FBEF}" destId="{AB25E7B7-8EF9-4E8F-BC0C-B9301B59A24E}" srcOrd="0" destOrd="0" presId="urn:microsoft.com/office/officeart/2005/8/layout/hierarchy3"/>
    <dgm:cxn modelId="{2F4E50E8-09E8-42FD-9002-3DDCA6332944}" type="presParOf" srcId="{AB25E7B7-8EF9-4E8F-BC0C-B9301B59A24E}" destId="{AC290EC2-D660-4406-A6DD-830CFBC51C87}" srcOrd="0" destOrd="0" presId="urn:microsoft.com/office/officeart/2005/8/layout/hierarchy3"/>
    <dgm:cxn modelId="{C1D6AF34-C6AA-4689-B0A6-3F809709FF1E}" type="presParOf" srcId="{AB25E7B7-8EF9-4E8F-BC0C-B9301B59A24E}" destId="{8974E781-BD68-4269-B081-D0178EDB2DB9}" srcOrd="1" destOrd="0" presId="urn:microsoft.com/office/officeart/2005/8/layout/hierarchy3"/>
    <dgm:cxn modelId="{80EFBBAF-3BD3-43FB-8E79-1AB66D6C2588}" type="presParOf" srcId="{B19BD69A-1137-4ECC-8213-0379C042FBEF}" destId="{2E8BBD3D-B6CB-4B5B-B2BD-AD1081FF3720}" srcOrd="1" destOrd="0" presId="urn:microsoft.com/office/officeart/2005/8/layout/hierarchy3"/>
    <dgm:cxn modelId="{BD9BF867-B2AE-4C85-A032-8C80B8AFAB29}" type="presParOf" srcId="{2E8BBD3D-B6CB-4B5B-B2BD-AD1081FF3720}" destId="{053DDE3C-8DFB-42FF-A9D8-0FEDDD06E4B4}" srcOrd="0" destOrd="0" presId="urn:microsoft.com/office/officeart/2005/8/layout/hierarchy3"/>
    <dgm:cxn modelId="{C760A4C7-28BC-4327-A8C7-1EB961173FD8}" type="presParOf" srcId="{2E8BBD3D-B6CB-4B5B-B2BD-AD1081FF3720}" destId="{6E34836D-9BB9-49D8-8175-97524CECDD45}" srcOrd="1" destOrd="0" presId="urn:microsoft.com/office/officeart/2005/8/layout/hierarchy3"/>
    <dgm:cxn modelId="{294826AC-C0D3-4558-9BD9-FC6650FA78FB}" type="presParOf" srcId="{5485B013-61A3-42DF-9952-4400B8B4C159}" destId="{36FFA02A-BA4A-4B11-A154-F79DC25A0927}" srcOrd="3" destOrd="0" presId="urn:microsoft.com/office/officeart/2005/8/layout/hierarchy3"/>
    <dgm:cxn modelId="{CCE95600-26E7-4900-BDD9-D1BF0444868E}" type="presParOf" srcId="{36FFA02A-BA4A-4B11-A154-F79DC25A0927}" destId="{9060AA71-5CDF-4C14-9B54-327D021BEE8F}" srcOrd="0" destOrd="0" presId="urn:microsoft.com/office/officeart/2005/8/layout/hierarchy3"/>
    <dgm:cxn modelId="{D201035C-6650-4516-8DF3-6C270F460095}" type="presParOf" srcId="{9060AA71-5CDF-4C14-9B54-327D021BEE8F}" destId="{6DEC8324-EAF5-49B6-AEB4-65B9F9668817}" srcOrd="0" destOrd="0" presId="urn:microsoft.com/office/officeart/2005/8/layout/hierarchy3"/>
    <dgm:cxn modelId="{ACAC6A86-3AD9-44E4-8116-68351CB0169E}" type="presParOf" srcId="{9060AA71-5CDF-4C14-9B54-327D021BEE8F}" destId="{5E5D2D5A-A621-4A70-B1D8-4A0458DEDCAE}" srcOrd="1" destOrd="0" presId="urn:microsoft.com/office/officeart/2005/8/layout/hierarchy3"/>
    <dgm:cxn modelId="{013584DC-0372-43BA-AF59-861277D4580A}" type="presParOf" srcId="{36FFA02A-BA4A-4B11-A154-F79DC25A0927}" destId="{AB1456F4-85AA-42E4-B1CF-9EC5AC068305}" srcOrd="1" destOrd="0" presId="urn:microsoft.com/office/officeart/2005/8/layout/hierarchy3"/>
    <dgm:cxn modelId="{101C6006-271D-44FC-8E30-3E1D2FF39248}" type="presParOf" srcId="{AB1456F4-85AA-42E4-B1CF-9EC5AC068305}" destId="{1B9BB282-900B-46DD-9B54-577AE669A65B}" srcOrd="0" destOrd="0" presId="urn:microsoft.com/office/officeart/2005/8/layout/hierarchy3"/>
    <dgm:cxn modelId="{45190015-99DA-46DC-94D6-E8F3DF80042F}" type="presParOf" srcId="{AB1456F4-85AA-42E4-B1CF-9EC5AC068305}" destId="{9D8FAE5D-F557-4A67-81D5-345D832A5F23}" srcOrd="1" destOrd="0" presId="urn:microsoft.com/office/officeart/2005/8/layout/hierarchy3"/>
    <dgm:cxn modelId="{9F494D8E-1D3A-4906-9C1D-B109B28BB46D}" type="presParOf" srcId="{AB1456F4-85AA-42E4-B1CF-9EC5AC068305}" destId="{E5BB3C49-CD98-4539-8500-72E5F747A08C}" srcOrd="2" destOrd="0" presId="urn:microsoft.com/office/officeart/2005/8/layout/hierarchy3"/>
    <dgm:cxn modelId="{791B8E33-550A-48D3-AD87-32CF9333C763}" type="presParOf" srcId="{AB1456F4-85AA-42E4-B1CF-9EC5AC068305}" destId="{E6BC326A-5379-4FAF-95B1-B6F123FB96C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D213-5B74-4F16-A59F-651603789F3D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Case presentation </a:t>
          </a:r>
          <a:endParaRPr lang="en-US" sz="2000" kern="1200"/>
        </a:p>
      </dsp:txBody>
      <dsp:txXfrm>
        <a:off x="33106" y="1726125"/>
        <a:ext cx="1535772" cy="899086"/>
      </dsp:txXfrm>
    </dsp:sp>
    <dsp:sp modelId="{260D3DC7-29D0-4732-ADE2-B4E82B4F2B1E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56023" y="2057245"/>
        <a:ext cx="236210" cy="236847"/>
      </dsp:txXfrm>
    </dsp:sp>
    <dsp:sp modelId="{1077185F-F778-4FB9-83A3-E47E611DF77A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Introduction</a:t>
          </a:r>
          <a:endParaRPr lang="en-US" sz="2000" kern="1200"/>
        </a:p>
      </dsp:txBody>
      <dsp:txXfrm>
        <a:off x="2261510" y="1726125"/>
        <a:ext cx="1535772" cy="899086"/>
      </dsp:txXfrm>
    </dsp:sp>
    <dsp:sp modelId="{BE42E878-CC46-47A0-9105-CD4DEA0897FE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84426" y="2057245"/>
        <a:ext cx="236210" cy="236847"/>
      </dsp:txXfrm>
    </dsp:sp>
    <dsp:sp modelId="{C690503C-0465-42E5-AAD6-B3FD2EB79833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Clinical presentation </a:t>
          </a:r>
          <a:endParaRPr lang="en-US" sz="2000" kern="1200"/>
        </a:p>
      </dsp:txBody>
      <dsp:txXfrm>
        <a:off x="4489913" y="1726125"/>
        <a:ext cx="1535772" cy="899086"/>
      </dsp:txXfrm>
    </dsp:sp>
    <dsp:sp modelId="{ACC2DEFE-0C38-42D9-96F7-BD04B1266D12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212830" y="2057245"/>
        <a:ext cx="236210" cy="236847"/>
      </dsp:txXfrm>
    </dsp:sp>
    <dsp:sp modelId="{7DE06D0A-235E-4902-873E-27A5FF97EA5E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Diagnosis </a:t>
          </a:r>
          <a:endParaRPr lang="en-US" sz="2000" kern="1200"/>
        </a:p>
      </dsp:txBody>
      <dsp:txXfrm>
        <a:off x="6718317" y="1726125"/>
        <a:ext cx="1535772" cy="899086"/>
      </dsp:txXfrm>
    </dsp:sp>
    <dsp:sp modelId="{115F5944-608B-47E8-9F6D-24BC8C90D0D4}">
      <dsp:nvSpPr>
        <dsp:cNvPr id="0" name=""/>
        <dsp:cNvSpPr/>
      </dsp:nvSpPr>
      <dsp:spPr>
        <a:xfrm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441233" y="2057245"/>
        <a:ext cx="236210" cy="236847"/>
      </dsp:txXfrm>
    </dsp:sp>
    <dsp:sp modelId="{E174F929-73CF-4F5D-BF22-710CE3AA8D3A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Management</a:t>
          </a:r>
          <a:endParaRPr lang="en-US" sz="2000" kern="1200"/>
        </a:p>
      </dsp:txBody>
      <dsp:txXfrm>
        <a:off x="8946720" y="1726125"/>
        <a:ext cx="1535772" cy="8990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62A20-59FF-439F-B7EC-C13F2384B227}">
      <dsp:nvSpPr>
        <dsp:cNvPr id="0" name=""/>
        <dsp:cNvSpPr/>
      </dsp:nvSpPr>
      <dsp:spPr>
        <a:xfrm>
          <a:off x="172364" y="494303"/>
          <a:ext cx="4251654" cy="425165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CT Scan: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Non-specific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Assists in ruling out DDx e.g. malignancy, infective/ ischemic colitis</a:t>
          </a:r>
          <a:endParaRPr lang="en-US" sz="1700" kern="1200"/>
        </a:p>
      </dsp:txBody>
      <dsp:txXfrm>
        <a:off x="766063" y="995664"/>
        <a:ext cx="2451404" cy="3248931"/>
      </dsp:txXfrm>
    </dsp:sp>
    <dsp:sp modelId="{8C510D57-6278-4ED1-8C8D-82D8D65F0CB9}">
      <dsp:nvSpPr>
        <dsp:cNvPr id="0" name=""/>
        <dsp:cNvSpPr/>
      </dsp:nvSpPr>
      <dsp:spPr>
        <a:xfrm>
          <a:off x="3236619" y="494303"/>
          <a:ext cx="4251654" cy="425165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Findings 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long-segment circumferential colonic wall thickening involving the sigmoid and/or left colon in the region of colonic diverticulosis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smtClean="0"/>
            <a:t>engorged mesenteric vessels &amp; mild pericolonic inflammation not centred around colonic diverticula</a:t>
          </a:r>
          <a:endParaRPr lang="en-US" sz="1700" kern="1200"/>
        </a:p>
      </dsp:txBody>
      <dsp:txXfrm>
        <a:off x="4443170" y="995664"/>
        <a:ext cx="2451404" cy="32489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2888-ACF7-4287-8557-54B29A8D3E8D}">
      <dsp:nvSpPr>
        <dsp:cNvPr id="0" name=""/>
        <dsp:cNvSpPr/>
      </dsp:nvSpPr>
      <dsp:spPr>
        <a:xfrm>
          <a:off x="896873" y="0"/>
          <a:ext cx="10164572" cy="5384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3ED81-DE3F-4E6D-AA2D-40944654E050}">
      <dsp:nvSpPr>
        <dsp:cNvPr id="0" name=""/>
        <dsp:cNvSpPr/>
      </dsp:nvSpPr>
      <dsp:spPr>
        <a:xfrm>
          <a:off x="5984" y="1615440"/>
          <a:ext cx="2878638" cy="215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Evidence for treatment is  limited to small non-blinded series/ case reports,  clear &amp; specific recommendations are not available</a:t>
          </a:r>
          <a:endParaRPr lang="en-US" sz="1700" kern="1200"/>
        </a:p>
      </dsp:txBody>
      <dsp:txXfrm>
        <a:off x="111130" y="1720586"/>
        <a:ext cx="2668346" cy="1943628"/>
      </dsp:txXfrm>
    </dsp:sp>
    <dsp:sp modelId="{BC038B89-E81C-498E-8099-91B85987E81B}">
      <dsp:nvSpPr>
        <dsp:cNvPr id="0" name=""/>
        <dsp:cNvSpPr/>
      </dsp:nvSpPr>
      <dsp:spPr>
        <a:xfrm>
          <a:off x="3028555" y="1615440"/>
          <a:ext cx="2878638" cy="215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A prominent clinical feature evident in long term studies </a:t>
          </a:r>
          <a:endParaRPr lang="en-U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frequency of spontaneous resolution and remission  without the need for pharmacological therapy 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Or with limited treatment, such as oral 5-aminosalicylate alone</a:t>
          </a:r>
          <a:endParaRPr lang="en-US" sz="1300" kern="1200"/>
        </a:p>
      </dsp:txBody>
      <dsp:txXfrm>
        <a:off x="3133701" y="1720586"/>
        <a:ext cx="2668346" cy="1943628"/>
      </dsp:txXfrm>
    </dsp:sp>
    <dsp:sp modelId="{93CA80DF-3F69-492D-BC96-A91AEFD1BD3D}">
      <dsp:nvSpPr>
        <dsp:cNvPr id="0" name=""/>
        <dsp:cNvSpPr/>
      </dsp:nvSpPr>
      <dsp:spPr>
        <a:xfrm>
          <a:off x="6051125" y="1615440"/>
          <a:ext cx="2878638" cy="215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Occasionally ongoing symptomatic disease or recurrent disease necessitates use of steroids, or other immunosuppressants</a:t>
          </a:r>
          <a:endParaRPr lang="en-US" sz="1700" kern="1200"/>
        </a:p>
      </dsp:txBody>
      <dsp:txXfrm>
        <a:off x="6156271" y="1720586"/>
        <a:ext cx="2668346" cy="1943628"/>
      </dsp:txXfrm>
    </dsp:sp>
    <dsp:sp modelId="{14BB3828-5603-4CCB-97E1-AE5062129192}">
      <dsp:nvSpPr>
        <dsp:cNvPr id="0" name=""/>
        <dsp:cNvSpPr/>
      </dsp:nvSpPr>
      <dsp:spPr>
        <a:xfrm>
          <a:off x="9073696" y="1615440"/>
          <a:ext cx="2878638" cy="2153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Rarely  surgical resection for a strictured sigmoid segment/intractable disease </a:t>
          </a:r>
          <a:endParaRPr lang="en-US" sz="1700" kern="1200"/>
        </a:p>
      </dsp:txBody>
      <dsp:txXfrm>
        <a:off x="9178842" y="1720586"/>
        <a:ext cx="2668346" cy="1943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F3A9-31AD-4147-82CB-3C8AC894EA54}">
      <dsp:nvSpPr>
        <dsp:cNvPr id="0" name=""/>
        <dsp:cNvSpPr/>
      </dsp:nvSpPr>
      <dsp:spPr>
        <a:xfrm>
          <a:off x="360691" y="0"/>
          <a:ext cx="4087835" cy="476236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E14F2-C826-4BBE-8ED4-100780D44A75}">
      <dsp:nvSpPr>
        <dsp:cNvPr id="0" name=""/>
        <dsp:cNvSpPr/>
      </dsp:nvSpPr>
      <dsp:spPr>
        <a:xfrm>
          <a:off x="631209" y="1441777"/>
          <a:ext cx="3546798" cy="19049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Medical Management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Treatment of choice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Antibiotics &amp; salicylates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high-fiber diet</a:t>
          </a:r>
        </a:p>
      </dsp:txBody>
      <dsp:txXfrm>
        <a:off x="724201" y="1534769"/>
        <a:ext cx="3360814" cy="17189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5CF1-69DA-40FF-B824-6E5ECFEFACEC}">
      <dsp:nvSpPr>
        <dsp:cNvPr id="0" name=""/>
        <dsp:cNvSpPr/>
      </dsp:nvSpPr>
      <dsp:spPr>
        <a:xfrm>
          <a:off x="3921650" y="680304"/>
          <a:ext cx="2958261" cy="29582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676C2-1C91-4AEB-A180-2716E4C7DCE2}">
      <dsp:nvSpPr>
        <dsp:cNvPr id="0" name=""/>
        <dsp:cNvSpPr/>
      </dsp:nvSpPr>
      <dsp:spPr>
        <a:xfrm>
          <a:off x="4020215" y="778929"/>
          <a:ext cx="2760474" cy="2760969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Surgical option</a:t>
          </a:r>
          <a:endParaRPr lang="en-US" sz="3600" kern="1200"/>
        </a:p>
      </dsp:txBody>
      <dsp:txXfrm>
        <a:off x="4415132" y="1173427"/>
        <a:ext cx="1971955" cy="1971972"/>
      </dsp:txXfrm>
    </dsp:sp>
    <dsp:sp modelId="{3B7E6577-31E0-441A-9270-00668C5C37D1}">
      <dsp:nvSpPr>
        <dsp:cNvPr id="0" name=""/>
        <dsp:cNvSpPr/>
      </dsp:nvSpPr>
      <dsp:spPr>
        <a:xfrm>
          <a:off x="4020215" y="3693026"/>
          <a:ext cx="2760474" cy="162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Laparoscopic 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Open laparotomy </a:t>
          </a:r>
          <a:endParaRPr lang="en-US" sz="2800" kern="1200"/>
        </a:p>
      </dsp:txBody>
      <dsp:txXfrm>
        <a:off x="4020215" y="3693026"/>
        <a:ext cx="2760474" cy="1621596"/>
      </dsp:txXfrm>
    </dsp:sp>
    <dsp:sp modelId="{1D7D0D50-597A-429F-9665-E1C6C600150C}">
      <dsp:nvSpPr>
        <dsp:cNvPr id="0" name=""/>
        <dsp:cNvSpPr/>
      </dsp:nvSpPr>
      <dsp:spPr>
        <a:xfrm rot="2700000">
          <a:off x="865104" y="679974"/>
          <a:ext cx="2958359" cy="2958359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55D6C-0237-406B-AE73-698764520338}">
      <dsp:nvSpPr>
        <dsp:cNvPr id="0" name=""/>
        <dsp:cNvSpPr/>
      </dsp:nvSpPr>
      <dsp:spPr>
        <a:xfrm>
          <a:off x="964046" y="778929"/>
          <a:ext cx="2760474" cy="2760969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Indication </a:t>
          </a:r>
          <a:endParaRPr lang="en-US" sz="3600" kern="1200"/>
        </a:p>
      </dsp:txBody>
      <dsp:txXfrm>
        <a:off x="1358306" y="1173427"/>
        <a:ext cx="1971955" cy="1971972"/>
      </dsp:txXfrm>
    </dsp:sp>
    <dsp:sp modelId="{47A0FC03-7EE6-490D-9798-C6769EF8955D}">
      <dsp:nvSpPr>
        <dsp:cNvPr id="0" name=""/>
        <dsp:cNvSpPr/>
      </dsp:nvSpPr>
      <dsp:spPr>
        <a:xfrm>
          <a:off x="964046" y="3693026"/>
          <a:ext cx="2760474" cy="162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Medical refractory /stricture</a:t>
          </a:r>
          <a:endParaRPr lang="en-US" sz="2800" kern="1200"/>
        </a:p>
      </dsp:txBody>
      <dsp:txXfrm>
        <a:off x="964046" y="3693026"/>
        <a:ext cx="2760474" cy="16215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D13D0-1585-41DB-B295-7FA634CAD38C}">
      <dsp:nvSpPr>
        <dsp:cNvPr id="0" name=""/>
        <dsp:cNvSpPr/>
      </dsp:nvSpPr>
      <dsp:spPr>
        <a:xfrm>
          <a:off x="5514711" y="1155962"/>
          <a:ext cx="888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88891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36170" y="1197085"/>
        <a:ext cx="45974" cy="9194"/>
      </dsp:txXfrm>
    </dsp:sp>
    <dsp:sp modelId="{83670002-E8FC-4F87-96ED-1EFCB52F6379}">
      <dsp:nvSpPr>
        <dsp:cNvPr id="0" name=""/>
        <dsp:cNvSpPr/>
      </dsp:nvSpPr>
      <dsp:spPr>
        <a:xfrm>
          <a:off x="1518722" y="2346"/>
          <a:ext cx="3997789" cy="23986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Segmental inflammation  surrounded by multiple diverticula 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/>
            <a:t>Differs from diverticulitis </a:t>
          </a:r>
          <a:r>
            <a:rPr lang="en-GB" sz="1600" b="1" kern="1200">
              <a:sym typeface="Wingdings" panose="05000000000000000000" pitchFamily="2" charset="2"/>
            </a:rPr>
            <a:t></a:t>
          </a:r>
          <a:r>
            <a:rPr lang="en-GB" sz="1600" b="1" kern="1200"/>
            <a:t> the individual diverticula are not involved; histologically, this shows inflammation within the interdiverticular mucosa rather than the diverticular orifices</a:t>
          </a:r>
          <a:endParaRPr lang="en-US" sz="1600" kern="1200"/>
        </a:p>
      </dsp:txBody>
      <dsp:txXfrm>
        <a:off x="1518722" y="2346"/>
        <a:ext cx="3997789" cy="2398673"/>
      </dsp:txXfrm>
    </dsp:sp>
    <dsp:sp modelId="{78B1E3F9-4182-4728-A256-1CB9CBAB4C00}">
      <dsp:nvSpPr>
        <dsp:cNvPr id="0" name=""/>
        <dsp:cNvSpPr/>
      </dsp:nvSpPr>
      <dsp:spPr>
        <a:xfrm>
          <a:off x="3517616" y="2399219"/>
          <a:ext cx="4917281" cy="888891"/>
        </a:xfrm>
        <a:custGeom>
          <a:avLst/>
          <a:gdLst/>
          <a:ahLst/>
          <a:cxnLst/>
          <a:rect l="0" t="0" r="0" b="0"/>
          <a:pathLst>
            <a:path>
              <a:moveTo>
                <a:pt x="4917281" y="0"/>
              </a:moveTo>
              <a:lnTo>
                <a:pt x="4917281" y="461545"/>
              </a:lnTo>
              <a:lnTo>
                <a:pt x="0" y="461545"/>
              </a:lnTo>
              <a:lnTo>
                <a:pt x="0" y="888891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51194" y="2839068"/>
        <a:ext cx="250125" cy="9194"/>
      </dsp:txXfrm>
    </dsp:sp>
    <dsp:sp modelId="{CB71B73F-5CE6-44D1-B8A3-29391CCD42F8}">
      <dsp:nvSpPr>
        <dsp:cNvPr id="0" name=""/>
        <dsp:cNvSpPr/>
      </dsp:nvSpPr>
      <dsp:spPr>
        <a:xfrm>
          <a:off x="6436003" y="2346"/>
          <a:ext cx="3997789" cy="23986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Benign &amp; self-limiting, presentation is often rectal bleeding , diarrhea or abdominal  pain</a:t>
          </a:r>
          <a:endParaRPr lang="en-US" sz="2000" kern="1200"/>
        </a:p>
      </dsp:txBody>
      <dsp:txXfrm>
        <a:off x="6436003" y="2346"/>
        <a:ext cx="3997789" cy="2398673"/>
      </dsp:txXfrm>
    </dsp:sp>
    <dsp:sp modelId="{B28FEBB9-43B1-4819-8A46-A0423838E361}">
      <dsp:nvSpPr>
        <dsp:cNvPr id="0" name=""/>
        <dsp:cNvSpPr/>
      </dsp:nvSpPr>
      <dsp:spPr>
        <a:xfrm>
          <a:off x="5514711" y="4474128"/>
          <a:ext cx="888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88891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36170" y="4515250"/>
        <a:ext cx="45974" cy="9194"/>
      </dsp:txXfrm>
    </dsp:sp>
    <dsp:sp modelId="{CE7B3FE5-9E4C-4248-B6E9-375818AC6770}">
      <dsp:nvSpPr>
        <dsp:cNvPr id="0" name=""/>
        <dsp:cNvSpPr/>
      </dsp:nvSpPr>
      <dsp:spPr>
        <a:xfrm>
          <a:off x="1518722" y="3320511"/>
          <a:ext cx="3997789" cy="23986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There are currently no guidelines for the treatment 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Management is largely based on case series 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/>
            <a:t>Adopted from inflammatory bowel disease (IBD) treatment </a:t>
          </a:r>
          <a:endParaRPr lang="en-US" sz="1600" kern="1200"/>
        </a:p>
      </dsp:txBody>
      <dsp:txXfrm>
        <a:off x="1518722" y="3320511"/>
        <a:ext cx="3997789" cy="2398673"/>
      </dsp:txXfrm>
    </dsp:sp>
    <dsp:sp modelId="{5FB4CF65-B655-45C4-9133-2292DD2B5FA9}">
      <dsp:nvSpPr>
        <dsp:cNvPr id="0" name=""/>
        <dsp:cNvSpPr/>
      </dsp:nvSpPr>
      <dsp:spPr>
        <a:xfrm>
          <a:off x="6436003" y="3320511"/>
          <a:ext cx="3997789" cy="23986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Surgery is usually reserved for cases that are refractory to medical management/symptomatic strictures</a:t>
          </a:r>
          <a:endParaRPr lang="en-US" sz="2000" kern="1200" dirty="0"/>
        </a:p>
      </dsp:txBody>
      <dsp:txXfrm>
        <a:off x="6436003" y="3320511"/>
        <a:ext cx="3997789" cy="2398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C1730-7B20-422E-AE32-3F8B99E6831C}">
      <dsp:nvSpPr>
        <dsp:cNvPr id="0" name=""/>
        <dsp:cNvSpPr/>
      </dsp:nvSpPr>
      <dsp:spPr>
        <a:xfrm>
          <a:off x="0" y="1542"/>
          <a:ext cx="6740434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57-year-old male </a:t>
          </a:r>
        </a:p>
      </dsp:txBody>
      <dsp:txXfrm>
        <a:off x="28100" y="29642"/>
        <a:ext cx="6684234" cy="519439"/>
      </dsp:txXfrm>
    </dsp:sp>
    <dsp:sp modelId="{027F7C98-168C-40BB-B490-280443996470}">
      <dsp:nvSpPr>
        <dsp:cNvPr id="0" name=""/>
        <dsp:cNvSpPr/>
      </dsp:nvSpPr>
      <dsp:spPr>
        <a:xfrm>
          <a:off x="0" y="577182"/>
          <a:ext cx="6740434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00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Presented with chronic intermittent abdominal pain for 2 months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non-bloody diarrhea, and occasional hematochezia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No constitutional symptom or history of weight loss</a:t>
          </a:r>
        </a:p>
      </dsp:txBody>
      <dsp:txXfrm>
        <a:off x="0" y="577182"/>
        <a:ext cx="6740434" cy="1242000"/>
      </dsp:txXfrm>
    </dsp:sp>
    <dsp:sp modelId="{E1885A76-91C3-43B7-8D6F-37FD7F3436A0}">
      <dsp:nvSpPr>
        <dsp:cNvPr id="0" name=""/>
        <dsp:cNvSpPr/>
      </dsp:nvSpPr>
      <dsp:spPr>
        <a:xfrm>
          <a:off x="0" y="1819182"/>
          <a:ext cx="6740434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Background Hx </a:t>
          </a:r>
        </a:p>
      </dsp:txBody>
      <dsp:txXfrm>
        <a:off x="28100" y="1847282"/>
        <a:ext cx="6684234" cy="519439"/>
      </dsp:txXfrm>
    </dsp:sp>
    <dsp:sp modelId="{F04EBD61-2793-44D0-9339-C34DE7B8AD18}">
      <dsp:nvSpPr>
        <dsp:cNvPr id="0" name=""/>
        <dsp:cNvSpPr/>
      </dsp:nvSpPr>
      <dsp:spPr>
        <a:xfrm>
          <a:off x="0" y="2394822"/>
          <a:ext cx="6740434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00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Diverticular disease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Hemorrhoids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RVD :non reactive </a:t>
          </a:r>
        </a:p>
      </dsp:txBody>
      <dsp:txXfrm>
        <a:off x="0" y="2394822"/>
        <a:ext cx="6740434" cy="993600"/>
      </dsp:txXfrm>
    </dsp:sp>
    <dsp:sp modelId="{D7E39BEE-F602-41B2-AF78-B46230DC26ED}">
      <dsp:nvSpPr>
        <dsp:cNvPr id="0" name=""/>
        <dsp:cNvSpPr/>
      </dsp:nvSpPr>
      <dsp:spPr>
        <a:xfrm>
          <a:off x="0" y="3388422"/>
          <a:ext cx="6740434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O/E</a:t>
          </a:r>
        </a:p>
      </dsp:txBody>
      <dsp:txXfrm>
        <a:off x="28100" y="3416522"/>
        <a:ext cx="6684234" cy="519439"/>
      </dsp:txXfrm>
    </dsp:sp>
    <dsp:sp modelId="{E10FFCA9-DAA3-460C-AD60-DFB1780B689B}">
      <dsp:nvSpPr>
        <dsp:cNvPr id="0" name=""/>
        <dsp:cNvSpPr/>
      </dsp:nvSpPr>
      <dsp:spPr>
        <a:xfrm>
          <a:off x="0" y="4033182"/>
          <a:ext cx="6740434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Vitals signs : Hemodynamic stable</a:t>
          </a:r>
        </a:p>
      </dsp:txBody>
      <dsp:txXfrm>
        <a:off x="28100" y="4061282"/>
        <a:ext cx="6684234" cy="519439"/>
      </dsp:txXfrm>
    </dsp:sp>
    <dsp:sp modelId="{60751E02-B480-47BA-9B67-8629439929D3}">
      <dsp:nvSpPr>
        <dsp:cNvPr id="0" name=""/>
        <dsp:cNvSpPr/>
      </dsp:nvSpPr>
      <dsp:spPr>
        <a:xfrm>
          <a:off x="0" y="4608822"/>
          <a:ext cx="6740434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00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localized tenderness in the left lower quadrant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 No </a:t>
          </a:r>
          <a:r>
            <a:rPr lang="en-US" sz="1900" kern="1200" dirty="0"/>
            <a:t>rebound tenderness or guarding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/>
            <a:t>Systemic examination was otherwise unremarkable</a:t>
          </a:r>
        </a:p>
      </dsp:txBody>
      <dsp:txXfrm>
        <a:off x="0" y="4608822"/>
        <a:ext cx="6740434" cy="99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0B76-C2F6-4127-BA47-69DF309E6458}">
      <dsp:nvSpPr>
        <dsp:cNvPr id="0" name=""/>
        <dsp:cNvSpPr/>
      </dsp:nvSpPr>
      <dsp:spPr>
        <a:xfrm>
          <a:off x="0" y="93904"/>
          <a:ext cx="7249885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Investigation </a:t>
          </a:r>
        </a:p>
      </dsp:txBody>
      <dsp:txXfrm>
        <a:off x="26930" y="120834"/>
        <a:ext cx="7196025" cy="497795"/>
      </dsp:txXfrm>
    </dsp:sp>
    <dsp:sp modelId="{BA30F93F-60D5-46F2-8D7E-F470DFA300F5}">
      <dsp:nvSpPr>
        <dsp:cNvPr id="0" name=""/>
        <dsp:cNvSpPr/>
      </dsp:nvSpPr>
      <dsp:spPr>
        <a:xfrm>
          <a:off x="0" y="645559"/>
          <a:ext cx="7249885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8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FBC : </a:t>
          </a:r>
          <a:r>
            <a:rPr lang="en-US" sz="1800" kern="1200" dirty="0" err="1"/>
            <a:t>Hb</a:t>
          </a:r>
          <a:r>
            <a:rPr lang="en-US" sz="1800" kern="1200" dirty="0"/>
            <a:t>= 10 g/dl and WBC 7200/mm3 / CRP=100/ urea=13/ </a:t>
          </a:r>
          <a:r>
            <a:rPr lang="en-US" sz="1800" kern="1200" dirty="0" err="1"/>
            <a:t>Creat</a:t>
          </a:r>
          <a:r>
            <a:rPr lang="en-US" sz="1800" kern="1200" dirty="0"/>
            <a:t>=129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Fecal calprotectin =139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stool culture </a:t>
          </a:r>
          <a:r>
            <a:rPr lang="en-US" sz="1800" kern="1200" dirty="0" smtClean="0"/>
            <a:t>=negative </a:t>
          </a:r>
          <a:endParaRPr lang="en-US" sz="1800" kern="1200" dirty="0"/>
        </a:p>
      </dsp:txBody>
      <dsp:txXfrm>
        <a:off x="0" y="645559"/>
        <a:ext cx="7249885" cy="928395"/>
      </dsp:txXfrm>
    </dsp:sp>
    <dsp:sp modelId="{104B116E-DB74-40F7-930B-FEFBA9871C54}">
      <dsp:nvSpPr>
        <dsp:cNvPr id="0" name=""/>
        <dsp:cNvSpPr/>
      </dsp:nvSpPr>
      <dsp:spPr>
        <a:xfrm>
          <a:off x="0" y="1573955"/>
          <a:ext cx="7249885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CT  abdomen and pelvis :</a:t>
          </a:r>
        </a:p>
      </dsp:txBody>
      <dsp:txXfrm>
        <a:off x="26930" y="1600885"/>
        <a:ext cx="7196025" cy="497795"/>
      </dsp:txXfrm>
    </dsp:sp>
    <dsp:sp modelId="{3B99BC47-0716-43F2-9C79-5B446A497D75}">
      <dsp:nvSpPr>
        <dsp:cNvPr id="0" name=""/>
        <dsp:cNvSpPr/>
      </dsp:nvSpPr>
      <dsp:spPr>
        <a:xfrm>
          <a:off x="0" y="2125610"/>
          <a:ext cx="7249885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8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/>
            <a:t>long segment of circumferential colonic wall thickening involving the sigmoid and distal descending colon in the region of colonic diverticulosis</a:t>
          </a:r>
        </a:p>
      </dsp:txBody>
      <dsp:txXfrm>
        <a:off x="0" y="2125610"/>
        <a:ext cx="7249885" cy="833175"/>
      </dsp:txXfrm>
    </dsp:sp>
    <dsp:sp modelId="{6EC80C9B-4A54-4935-B086-FFAEAECF3818}">
      <dsp:nvSpPr>
        <dsp:cNvPr id="0" name=""/>
        <dsp:cNvSpPr/>
      </dsp:nvSpPr>
      <dsp:spPr>
        <a:xfrm>
          <a:off x="0" y="2958784"/>
          <a:ext cx="7249885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Colonoscopy:</a:t>
          </a:r>
        </a:p>
      </dsp:txBody>
      <dsp:txXfrm>
        <a:off x="26930" y="2985714"/>
        <a:ext cx="7196025" cy="497795"/>
      </dsp:txXfrm>
    </dsp:sp>
    <dsp:sp modelId="{F98331C6-FE6E-4D9A-9389-C7289BBD50DA}">
      <dsp:nvSpPr>
        <dsp:cNvPr id="0" name=""/>
        <dsp:cNvSpPr/>
      </dsp:nvSpPr>
      <dsp:spPr>
        <a:xfrm>
          <a:off x="0" y="3510440"/>
          <a:ext cx="7249885" cy="199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8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showed diffuse mucosal edema and hyperemia of the descending and sigmoid colon with easy friability and erosions primarily affecting the inter-diverticular colonic mucosa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The remainder of the colon and the terminal ileum were normal.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Histopathology :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features of chronic colitis including crypt distortion and inflammation in lamina propria with granuloma formation</a:t>
          </a:r>
        </a:p>
      </dsp:txBody>
      <dsp:txXfrm>
        <a:off x="0" y="3510440"/>
        <a:ext cx="7249885" cy="1999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FA9B-29FE-514A-B33E-4AFD47C79AC4}">
      <dsp:nvSpPr>
        <dsp:cNvPr id="0" name=""/>
        <dsp:cNvSpPr/>
      </dsp:nvSpPr>
      <dsp:spPr>
        <a:xfrm>
          <a:off x="1689391" y="0"/>
          <a:ext cx="8418475" cy="526154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096E0-A69F-DA45-BB59-14456630C2F7}">
      <dsp:nvSpPr>
        <dsp:cNvPr id="0" name=""/>
        <dsp:cNvSpPr/>
      </dsp:nvSpPr>
      <dsp:spPr>
        <a:xfrm>
          <a:off x="2518611" y="3912486"/>
          <a:ext cx="193624" cy="1936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BE935-4805-1F4E-9771-95788E0A1844}">
      <dsp:nvSpPr>
        <dsp:cNvPr id="0" name=""/>
        <dsp:cNvSpPr/>
      </dsp:nvSpPr>
      <dsp:spPr>
        <a:xfrm>
          <a:off x="2615424" y="4009298"/>
          <a:ext cx="1439559" cy="125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9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Diverticulosis</a:t>
          </a:r>
        </a:p>
      </dsp:txBody>
      <dsp:txXfrm>
        <a:off x="2615424" y="4009298"/>
        <a:ext cx="1439559" cy="1252248"/>
      </dsp:txXfrm>
    </dsp:sp>
    <dsp:sp modelId="{43F7ADF5-9F44-F948-A43F-12B91F981A03}">
      <dsp:nvSpPr>
        <dsp:cNvPr id="0" name=""/>
        <dsp:cNvSpPr/>
      </dsp:nvSpPr>
      <dsp:spPr>
        <a:xfrm>
          <a:off x="3886613" y="2688650"/>
          <a:ext cx="336739" cy="33673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66B3A-8E62-F74C-83B0-60B7031CA4DA}">
      <dsp:nvSpPr>
        <dsp:cNvPr id="0" name=""/>
        <dsp:cNvSpPr/>
      </dsp:nvSpPr>
      <dsp:spPr>
        <a:xfrm>
          <a:off x="4054983" y="2857020"/>
          <a:ext cx="1767879" cy="2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3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Symptomatic uncomplicated diverticular disease (SUDD)</a:t>
          </a:r>
        </a:p>
      </dsp:txBody>
      <dsp:txXfrm>
        <a:off x="4054983" y="2857020"/>
        <a:ext cx="1767879" cy="2404526"/>
      </dsp:txXfrm>
    </dsp:sp>
    <dsp:sp modelId="{A8EC5AD9-B080-8647-81D1-7E3479BD4DCA}">
      <dsp:nvSpPr>
        <dsp:cNvPr id="0" name=""/>
        <dsp:cNvSpPr/>
      </dsp:nvSpPr>
      <dsp:spPr>
        <a:xfrm>
          <a:off x="5633447" y="1786821"/>
          <a:ext cx="446179" cy="44617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32AB1-F4CB-E446-8FA1-8A04CFE0E53E}">
      <dsp:nvSpPr>
        <dsp:cNvPr id="0" name=""/>
        <dsp:cNvSpPr/>
      </dsp:nvSpPr>
      <dsp:spPr>
        <a:xfrm>
          <a:off x="5856537" y="2009910"/>
          <a:ext cx="1767879" cy="325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42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Segmental colitis associated with diverticulosis (SCAD)</a:t>
          </a:r>
        </a:p>
      </dsp:txBody>
      <dsp:txXfrm>
        <a:off x="5856537" y="2009910"/>
        <a:ext cx="1767879" cy="3251636"/>
      </dsp:txXfrm>
    </dsp:sp>
    <dsp:sp modelId="{D839B20B-6200-F849-880D-9CA5C157B718}">
      <dsp:nvSpPr>
        <dsp:cNvPr id="0" name=""/>
        <dsp:cNvSpPr/>
      </dsp:nvSpPr>
      <dsp:spPr>
        <a:xfrm>
          <a:off x="7536022" y="1190161"/>
          <a:ext cx="597711" cy="59771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12E6A-2D2C-EE43-B856-DCECD4A1AFE3}">
      <dsp:nvSpPr>
        <dsp:cNvPr id="0" name=""/>
        <dsp:cNvSpPr/>
      </dsp:nvSpPr>
      <dsp:spPr>
        <a:xfrm>
          <a:off x="7834878" y="1489017"/>
          <a:ext cx="1767879" cy="3772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715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Acute uncomplicated  &amp; complicated diverticulitis</a:t>
          </a:r>
        </a:p>
      </dsp:txBody>
      <dsp:txXfrm>
        <a:off x="7834878" y="1489017"/>
        <a:ext cx="1767879" cy="3772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F4FC-B108-4319-96B1-EF87D263E055}">
      <dsp:nvSpPr>
        <dsp:cNvPr id="0" name=""/>
        <dsp:cNvSpPr/>
      </dsp:nvSpPr>
      <dsp:spPr>
        <a:xfrm rot="5400000">
          <a:off x="3920677" y="-1291121"/>
          <a:ext cx="1414462" cy="435567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is an inflammatory process that affects colonic luminal mucosa in segments that are also affected by diverticulosis</a:t>
          </a:r>
        </a:p>
      </dsp:txBody>
      <dsp:txXfrm rot="-5400000">
        <a:off x="2450069" y="248535"/>
        <a:ext cx="4286630" cy="1276366"/>
      </dsp:txXfrm>
    </dsp:sp>
    <dsp:sp modelId="{47BEE329-259C-4BF1-9C31-57C40EAD0707}">
      <dsp:nvSpPr>
        <dsp:cNvPr id="0" name=""/>
        <dsp:cNvSpPr/>
      </dsp:nvSpPr>
      <dsp:spPr>
        <a:xfrm>
          <a:off x="0" y="2678"/>
          <a:ext cx="2450069" cy="17680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Segmental colitis associated with diverticulosis (SCAD):</a:t>
          </a:r>
        </a:p>
      </dsp:txBody>
      <dsp:txXfrm>
        <a:off x="86310" y="88988"/>
        <a:ext cx="2277449" cy="1595458"/>
      </dsp:txXfrm>
    </dsp:sp>
    <dsp:sp modelId="{681E09B5-635A-463B-8110-BE3A9BF724DC}">
      <dsp:nvSpPr>
        <dsp:cNvPr id="0" name=""/>
        <dsp:cNvSpPr/>
      </dsp:nvSpPr>
      <dsp:spPr>
        <a:xfrm rot="5400000">
          <a:off x="3920677" y="565360"/>
          <a:ext cx="1414462" cy="435567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Estimated  between 0.25%- 1.4% in the general population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1.15% - 11.4% amongst those suffering from DD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commoner in males and usually presents in the sixth decade of life</a:t>
          </a:r>
        </a:p>
      </dsp:txBody>
      <dsp:txXfrm rot="-5400000">
        <a:off x="2450069" y="2105016"/>
        <a:ext cx="4286630" cy="1276366"/>
      </dsp:txXfrm>
    </dsp:sp>
    <dsp:sp modelId="{B85813F7-0353-436E-BA8E-30E487CD69D3}">
      <dsp:nvSpPr>
        <dsp:cNvPr id="0" name=""/>
        <dsp:cNvSpPr/>
      </dsp:nvSpPr>
      <dsp:spPr>
        <a:xfrm>
          <a:off x="0" y="1859160"/>
          <a:ext cx="2450069" cy="17680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The exact prevalence of SCAD unknown </a:t>
          </a:r>
        </a:p>
      </dsp:txBody>
      <dsp:txXfrm>
        <a:off x="86310" y="1945470"/>
        <a:ext cx="2277449" cy="1595458"/>
      </dsp:txXfrm>
    </dsp:sp>
    <dsp:sp modelId="{ED404CE9-6DD6-46E3-8390-8C121B755546}">
      <dsp:nvSpPr>
        <dsp:cNvPr id="0" name=""/>
        <dsp:cNvSpPr/>
      </dsp:nvSpPr>
      <dsp:spPr>
        <a:xfrm rot="5400000">
          <a:off x="3920677" y="2421842"/>
          <a:ext cx="1414462" cy="435567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Milder forms go undiagnosed or are attributed to DD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more severe forms can be misdiagnosed as IBD</a:t>
          </a:r>
        </a:p>
      </dsp:txBody>
      <dsp:txXfrm rot="-5400000">
        <a:off x="2450069" y="3961498"/>
        <a:ext cx="4286630" cy="1276366"/>
      </dsp:txXfrm>
    </dsp:sp>
    <dsp:sp modelId="{053EE32B-48A2-4C5E-9053-4C9D332EC669}">
      <dsp:nvSpPr>
        <dsp:cNvPr id="0" name=""/>
        <dsp:cNvSpPr/>
      </dsp:nvSpPr>
      <dsp:spPr>
        <a:xfrm>
          <a:off x="0" y="3715642"/>
          <a:ext cx="2450069" cy="17680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The rarity of SCAD is multifactorial: </a:t>
          </a:r>
        </a:p>
      </dsp:txBody>
      <dsp:txXfrm>
        <a:off x="86310" y="3801952"/>
        <a:ext cx="2277449" cy="15954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C7687-5A84-45EA-BA0B-46AD632C28F4}">
      <dsp:nvSpPr>
        <dsp:cNvPr id="0" name=""/>
        <dsp:cNvSpPr/>
      </dsp:nvSpPr>
      <dsp:spPr>
        <a:xfrm>
          <a:off x="246549" y="1689001"/>
          <a:ext cx="1867008" cy="19385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818B-A55C-440A-9E3F-184D741E15BE}">
      <dsp:nvSpPr>
        <dsp:cNvPr id="0" name=""/>
        <dsp:cNvSpPr/>
      </dsp:nvSpPr>
      <dsp:spPr>
        <a:xfrm>
          <a:off x="1311024" y="2097943"/>
          <a:ext cx="2669996" cy="2669996"/>
        </a:xfrm>
        <a:prstGeom prst="leftCircularArrow">
          <a:avLst>
            <a:gd name="adj1" fmla="val 3444"/>
            <a:gd name="adj2" fmla="val 426787"/>
            <a:gd name="adj3" fmla="val 2202297"/>
            <a:gd name="adj4" fmla="val 9024489"/>
            <a:gd name="adj5" fmla="val 401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77E48-CA1C-4538-A33A-C03B0E38D18F}">
      <dsp:nvSpPr>
        <dsp:cNvPr id="0" name=""/>
        <dsp:cNvSpPr/>
      </dsp:nvSpPr>
      <dsp:spPr>
        <a:xfrm>
          <a:off x="527168" y="3212171"/>
          <a:ext cx="2089235" cy="8308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Multifactorial pathogenesis </a:t>
          </a:r>
        </a:p>
      </dsp:txBody>
      <dsp:txXfrm>
        <a:off x="551502" y="3236505"/>
        <a:ext cx="2040567" cy="782151"/>
      </dsp:txXfrm>
    </dsp:sp>
    <dsp:sp modelId="{E923A4ED-7427-407B-8F1D-ACB8ABF984DB}">
      <dsp:nvSpPr>
        <dsp:cNvPr id="0" name=""/>
        <dsp:cNvSpPr/>
      </dsp:nvSpPr>
      <dsp:spPr>
        <a:xfrm>
          <a:off x="3054316" y="1689001"/>
          <a:ext cx="2350389" cy="19385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Diverticulosis is accompanied by muscle hypertrophy and bowel shortening, which in turn lead to mucosal redundancy. 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The pressure effects applied to the excessive mucosa lead to polypoid lesions and inflammatory changes characteristic of mucosal prolapse</a:t>
          </a:r>
        </a:p>
      </dsp:txBody>
      <dsp:txXfrm>
        <a:off x="3098928" y="2149023"/>
        <a:ext cx="2261165" cy="1433945"/>
      </dsp:txXfrm>
    </dsp:sp>
    <dsp:sp modelId="{4B089663-40FA-4A3B-BC28-51A36695B06F}">
      <dsp:nvSpPr>
        <dsp:cNvPr id="0" name=""/>
        <dsp:cNvSpPr/>
      </dsp:nvSpPr>
      <dsp:spPr>
        <a:xfrm>
          <a:off x="4336482" y="413868"/>
          <a:ext cx="3150736" cy="3150736"/>
        </a:xfrm>
        <a:prstGeom prst="circularArrow">
          <a:avLst>
            <a:gd name="adj1" fmla="val 2919"/>
            <a:gd name="adj2" fmla="val 357203"/>
            <a:gd name="adj3" fmla="val 19432283"/>
            <a:gd name="adj4" fmla="val 12540507"/>
            <a:gd name="adj5" fmla="val 340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0026B-75B6-4FB2-914B-5F8BB45C5BC1}">
      <dsp:nvSpPr>
        <dsp:cNvPr id="0" name=""/>
        <dsp:cNvSpPr/>
      </dsp:nvSpPr>
      <dsp:spPr>
        <a:xfrm>
          <a:off x="3576625" y="1273591"/>
          <a:ext cx="2089235" cy="8308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Mucosal prolapse leading to mucosal ischemia </a:t>
          </a:r>
        </a:p>
      </dsp:txBody>
      <dsp:txXfrm>
        <a:off x="3600959" y="1297925"/>
        <a:ext cx="2040567" cy="782151"/>
      </dsp:txXfrm>
    </dsp:sp>
    <dsp:sp modelId="{C8C55B4D-B980-4DC7-B72C-73219177B34A}">
      <dsp:nvSpPr>
        <dsp:cNvPr id="0" name=""/>
        <dsp:cNvSpPr/>
      </dsp:nvSpPr>
      <dsp:spPr>
        <a:xfrm>
          <a:off x="6295823" y="1662869"/>
          <a:ext cx="2279783" cy="19385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80C3F-A724-4D4B-A8EF-C996DBA9BDAB}">
      <dsp:nvSpPr>
        <dsp:cNvPr id="0" name=""/>
        <dsp:cNvSpPr/>
      </dsp:nvSpPr>
      <dsp:spPr>
        <a:xfrm>
          <a:off x="7409939" y="2097943"/>
          <a:ext cx="2669996" cy="2669996"/>
        </a:xfrm>
        <a:prstGeom prst="leftCircularArrow">
          <a:avLst>
            <a:gd name="adj1" fmla="val 3444"/>
            <a:gd name="adj2" fmla="val 426787"/>
            <a:gd name="adj3" fmla="val 2202297"/>
            <a:gd name="adj4" fmla="val 9024489"/>
            <a:gd name="adj5" fmla="val 401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E672F-17BB-4F99-971D-557C3B0C6BBF}">
      <dsp:nvSpPr>
        <dsp:cNvPr id="0" name=""/>
        <dsp:cNvSpPr/>
      </dsp:nvSpPr>
      <dsp:spPr>
        <a:xfrm>
          <a:off x="6626082" y="3212171"/>
          <a:ext cx="2089235" cy="8308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Fecal stasis within the diverticula</a:t>
          </a:r>
        </a:p>
      </dsp:txBody>
      <dsp:txXfrm>
        <a:off x="6650416" y="3236505"/>
        <a:ext cx="2040567" cy="782151"/>
      </dsp:txXfrm>
    </dsp:sp>
    <dsp:sp modelId="{5F67D5BC-E2DA-44FC-ADC7-A38D090B7D3F}">
      <dsp:nvSpPr>
        <dsp:cNvPr id="0" name=""/>
        <dsp:cNvSpPr/>
      </dsp:nvSpPr>
      <dsp:spPr>
        <a:xfrm>
          <a:off x="9153230" y="1689001"/>
          <a:ext cx="2350389" cy="19385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84443-D07F-490A-BCC9-0E131CA7AA78}">
      <dsp:nvSpPr>
        <dsp:cNvPr id="0" name=""/>
        <dsp:cNvSpPr/>
      </dsp:nvSpPr>
      <dsp:spPr>
        <a:xfrm>
          <a:off x="9675539" y="1273591"/>
          <a:ext cx="2089235" cy="8308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Consequent dysbiosis that trigger an immune respond and exposure to intraluminal antigen and toxins </a:t>
          </a:r>
        </a:p>
      </dsp:txBody>
      <dsp:txXfrm>
        <a:off x="9699873" y="1297925"/>
        <a:ext cx="2040567" cy="782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03B66-D89E-476C-8AA4-FB27D10157CD}">
      <dsp:nvSpPr>
        <dsp:cNvPr id="0" name=""/>
        <dsp:cNvSpPr/>
      </dsp:nvSpPr>
      <dsp:spPr>
        <a:xfrm>
          <a:off x="0" y="56269"/>
          <a:ext cx="7524205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Male predominance and &gt; 60 years of age </a:t>
          </a:r>
          <a:endParaRPr lang="en-US" sz="2000" kern="1200"/>
        </a:p>
      </dsp:txBody>
      <dsp:txXfrm>
        <a:off x="38784" y="95053"/>
        <a:ext cx="7446637" cy="716935"/>
      </dsp:txXfrm>
    </dsp:sp>
    <dsp:sp modelId="{577333A3-201F-4103-9911-FC6CC8A587A3}">
      <dsp:nvSpPr>
        <dsp:cNvPr id="0" name=""/>
        <dsp:cNvSpPr/>
      </dsp:nvSpPr>
      <dsp:spPr>
        <a:xfrm>
          <a:off x="0" y="896214"/>
          <a:ext cx="7524205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smtClean="0"/>
            <a:t>Clinical manifestations are heterogeneous:</a:t>
          </a:r>
          <a:endParaRPr lang="en-US" sz="2000" kern="1200"/>
        </a:p>
      </dsp:txBody>
      <dsp:txXfrm>
        <a:off x="38784" y="934998"/>
        <a:ext cx="7446637" cy="716935"/>
      </dsp:txXfrm>
    </dsp:sp>
    <dsp:sp modelId="{2E2A4ABA-8F2C-4CE4-88E5-9F7DBFC4A3EA}">
      <dsp:nvSpPr>
        <dsp:cNvPr id="0" name=""/>
        <dsp:cNvSpPr/>
      </dsp:nvSpPr>
      <dsp:spPr>
        <a:xfrm>
          <a:off x="0" y="1690717"/>
          <a:ext cx="7524205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94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600" kern="1200" smtClean="0"/>
            <a:t>haematochezia or intermittent rectal bleeding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600" kern="1200" smtClean="0"/>
            <a:t>lower abdominal pain 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600" kern="1200" smtClean="0"/>
            <a:t>alterations to bowel habits mainly diarrhoea</a:t>
          </a:r>
          <a:endParaRPr lang="en-US" sz="1600" kern="1200"/>
        </a:p>
      </dsp:txBody>
      <dsp:txXfrm>
        <a:off x="0" y="1690717"/>
        <a:ext cx="7524205" cy="828000"/>
      </dsp:txXfrm>
    </dsp:sp>
    <dsp:sp modelId="{3745EDD8-2AB9-433A-9770-504AB45DB066}">
      <dsp:nvSpPr>
        <dsp:cNvPr id="0" name=""/>
        <dsp:cNvSpPr/>
      </dsp:nvSpPr>
      <dsp:spPr>
        <a:xfrm>
          <a:off x="0" y="2518717"/>
          <a:ext cx="7524205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Incidental during routine endoscopy for colon/ rectal cancer screening</a:t>
          </a:r>
          <a:endParaRPr lang="en-US" sz="2000" kern="1200"/>
        </a:p>
      </dsp:txBody>
      <dsp:txXfrm>
        <a:off x="38784" y="2557501"/>
        <a:ext cx="7446637" cy="716935"/>
      </dsp:txXfrm>
    </dsp:sp>
    <dsp:sp modelId="{620921A8-8A2C-456A-A409-5BF56A6748E2}">
      <dsp:nvSpPr>
        <dsp:cNvPr id="0" name=""/>
        <dsp:cNvSpPr/>
      </dsp:nvSpPr>
      <dsp:spPr>
        <a:xfrm>
          <a:off x="0" y="3370821"/>
          <a:ext cx="7524205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symptoms and/or signs e.g fever, nausea, vomiting and weight loss, are rarely reported</a:t>
          </a:r>
          <a:endParaRPr lang="en-US" sz="2000" kern="1200"/>
        </a:p>
      </dsp:txBody>
      <dsp:txXfrm>
        <a:off x="38784" y="3409605"/>
        <a:ext cx="7446637" cy="716935"/>
      </dsp:txXfrm>
    </dsp:sp>
    <dsp:sp modelId="{20813285-5143-4ADB-B375-0FA915825CC9}">
      <dsp:nvSpPr>
        <dsp:cNvPr id="0" name=""/>
        <dsp:cNvSpPr/>
      </dsp:nvSpPr>
      <dsp:spPr>
        <a:xfrm>
          <a:off x="0" y="4222924"/>
          <a:ext cx="7524205" cy="7945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Extra-intestinal features associated with IBD are rare with post-operative pyoderma gangrenosum recently described</a:t>
          </a:r>
          <a:endParaRPr lang="en-US" sz="2000" kern="1200"/>
        </a:p>
      </dsp:txBody>
      <dsp:txXfrm>
        <a:off x="38784" y="4261708"/>
        <a:ext cx="7446637" cy="716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B3728-F9A8-48EA-8569-96D9C1DB5CB9}">
      <dsp:nvSpPr>
        <dsp:cNvPr id="0" name=""/>
        <dsp:cNvSpPr/>
      </dsp:nvSpPr>
      <dsp:spPr>
        <a:xfrm>
          <a:off x="0" y="1087834"/>
          <a:ext cx="5889171" cy="21756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Differential diagnosis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Diverticular disease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Acute Colitis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Other forms of colitis: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1800" kern="1200" dirty="0"/>
            <a:t>drug-induced colitis, ischemic colitis, infective colitis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Inflammatory bowel disease</a:t>
          </a:r>
        </a:p>
      </dsp:txBody>
      <dsp:txXfrm>
        <a:off x="63723" y="1151557"/>
        <a:ext cx="5761725" cy="2048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6A5AD-CCCB-448B-B941-965273EEF40F}">
      <dsp:nvSpPr>
        <dsp:cNvPr id="0" name=""/>
        <dsp:cNvSpPr/>
      </dsp:nvSpPr>
      <dsp:spPr>
        <a:xfrm>
          <a:off x="2204" y="570412"/>
          <a:ext cx="2533299" cy="12666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Blood</a:t>
          </a:r>
          <a:endParaRPr lang="en-US" sz="2000" kern="1200"/>
        </a:p>
      </dsp:txBody>
      <dsp:txXfrm>
        <a:off x="39303" y="607511"/>
        <a:ext cx="2459101" cy="1192451"/>
      </dsp:txXfrm>
    </dsp:sp>
    <dsp:sp modelId="{DF1F1A42-C2CB-4297-AD87-4AB2898DB7F8}">
      <dsp:nvSpPr>
        <dsp:cNvPr id="0" name=""/>
        <dsp:cNvSpPr/>
      </dsp:nvSpPr>
      <dsp:spPr>
        <a:xfrm>
          <a:off x="255534" y="1837062"/>
          <a:ext cx="253329" cy="94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987"/>
              </a:lnTo>
              <a:lnTo>
                <a:pt x="253329" y="9499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FE6C7-2F5B-45E0-81A7-2682AB5E94B3}">
      <dsp:nvSpPr>
        <dsp:cNvPr id="0" name=""/>
        <dsp:cNvSpPr/>
      </dsp:nvSpPr>
      <dsp:spPr>
        <a:xfrm>
          <a:off x="508864" y="2153724"/>
          <a:ext cx="2026639" cy="126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Leucocytosis is unusual, erythrocyte sedimentation rate, C-reactive protein often non-specific</a:t>
          </a:r>
          <a:endParaRPr lang="en-US" sz="1200" kern="1200"/>
        </a:p>
      </dsp:txBody>
      <dsp:txXfrm>
        <a:off x="545963" y="2190823"/>
        <a:ext cx="1952441" cy="1192451"/>
      </dsp:txXfrm>
    </dsp:sp>
    <dsp:sp modelId="{B4FB4EE6-B7E4-4E4C-B5F7-9ED8BE81C82C}">
      <dsp:nvSpPr>
        <dsp:cNvPr id="0" name=""/>
        <dsp:cNvSpPr/>
      </dsp:nvSpPr>
      <dsp:spPr>
        <a:xfrm>
          <a:off x="3168829" y="570412"/>
          <a:ext cx="2533299" cy="12666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Stool </a:t>
          </a:r>
          <a:endParaRPr lang="en-US" sz="2000" kern="1200" dirty="0"/>
        </a:p>
      </dsp:txBody>
      <dsp:txXfrm>
        <a:off x="3205928" y="607511"/>
        <a:ext cx="2459101" cy="1192451"/>
      </dsp:txXfrm>
    </dsp:sp>
    <dsp:sp modelId="{2E2A4BFE-B56D-42AE-BC3A-498B526B843B}">
      <dsp:nvSpPr>
        <dsp:cNvPr id="0" name=""/>
        <dsp:cNvSpPr/>
      </dsp:nvSpPr>
      <dsp:spPr>
        <a:xfrm>
          <a:off x="3422159" y="1837062"/>
          <a:ext cx="253329" cy="94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987"/>
              </a:lnTo>
              <a:lnTo>
                <a:pt x="253329" y="9499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62581-D037-40CA-BC4A-F7531C8D38C0}">
      <dsp:nvSpPr>
        <dsp:cNvPr id="0" name=""/>
        <dsp:cNvSpPr/>
      </dsp:nvSpPr>
      <dsp:spPr>
        <a:xfrm>
          <a:off x="3675489" y="2153724"/>
          <a:ext cx="2026639" cy="126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MCS :faecal bacterial/parasites are negative</a:t>
          </a:r>
          <a:endParaRPr lang="en-US" sz="1200" kern="1200"/>
        </a:p>
      </dsp:txBody>
      <dsp:txXfrm>
        <a:off x="3712588" y="2190823"/>
        <a:ext cx="1952441" cy="1192451"/>
      </dsp:txXfrm>
    </dsp:sp>
    <dsp:sp modelId="{FE5B7084-AC3F-4438-8547-7828B400B592}">
      <dsp:nvSpPr>
        <dsp:cNvPr id="0" name=""/>
        <dsp:cNvSpPr/>
      </dsp:nvSpPr>
      <dsp:spPr>
        <a:xfrm>
          <a:off x="3422159" y="1837062"/>
          <a:ext cx="253329" cy="253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299"/>
              </a:lnTo>
              <a:lnTo>
                <a:pt x="253329" y="25332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E4A90-2BE5-4CA1-9DA8-AD3646F504ED}">
      <dsp:nvSpPr>
        <dsp:cNvPr id="0" name=""/>
        <dsp:cNvSpPr/>
      </dsp:nvSpPr>
      <dsp:spPr>
        <a:xfrm>
          <a:off x="3675489" y="3737036"/>
          <a:ext cx="2026639" cy="126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Fecal calprotectin may differentiate from healthy controls or irritable bowel syndrome, but not from other  forms of inflammatory bowel disease</a:t>
          </a:r>
          <a:endParaRPr lang="en-US" sz="1200" kern="1200"/>
        </a:p>
      </dsp:txBody>
      <dsp:txXfrm>
        <a:off x="3712588" y="3774135"/>
        <a:ext cx="1952441" cy="1192451"/>
      </dsp:txXfrm>
    </dsp:sp>
    <dsp:sp modelId="{AC290EC2-D660-4406-A6DD-830CFBC51C87}">
      <dsp:nvSpPr>
        <dsp:cNvPr id="0" name=""/>
        <dsp:cNvSpPr/>
      </dsp:nvSpPr>
      <dsp:spPr>
        <a:xfrm>
          <a:off x="6335453" y="570412"/>
          <a:ext cx="2533299" cy="12666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Serological markers</a:t>
          </a:r>
          <a:endParaRPr lang="en-US" sz="2000" kern="1200"/>
        </a:p>
      </dsp:txBody>
      <dsp:txXfrm>
        <a:off x="6372552" y="607511"/>
        <a:ext cx="2459101" cy="1192451"/>
      </dsp:txXfrm>
    </dsp:sp>
    <dsp:sp modelId="{053DDE3C-8DFB-42FF-A9D8-0FEDDD06E4B4}">
      <dsp:nvSpPr>
        <dsp:cNvPr id="0" name=""/>
        <dsp:cNvSpPr/>
      </dsp:nvSpPr>
      <dsp:spPr>
        <a:xfrm>
          <a:off x="6588783" y="1837062"/>
          <a:ext cx="253329" cy="94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987"/>
              </a:lnTo>
              <a:lnTo>
                <a:pt x="253329" y="9499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4836D-9BB9-49D8-8175-97524CECDD45}">
      <dsp:nvSpPr>
        <dsp:cNvPr id="0" name=""/>
        <dsp:cNvSpPr/>
      </dsp:nvSpPr>
      <dsp:spPr>
        <a:xfrm>
          <a:off x="6842113" y="2153724"/>
          <a:ext cx="2026639" cy="126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pANCA and  ASCA often positive in other forms of  IBD (UC &amp; Crohn’s disease) are generally negative </a:t>
          </a:r>
          <a:endParaRPr lang="en-US" sz="1200" kern="1200"/>
        </a:p>
      </dsp:txBody>
      <dsp:txXfrm>
        <a:off x="6879212" y="2190823"/>
        <a:ext cx="1952441" cy="1192451"/>
      </dsp:txXfrm>
    </dsp:sp>
    <dsp:sp modelId="{6DEC8324-EAF5-49B6-AEB4-65B9F9668817}">
      <dsp:nvSpPr>
        <dsp:cNvPr id="0" name=""/>
        <dsp:cNvSpPr/>
      </dsp:nvSpPr>
      <dsp:spPr>
        <a:xfrm>
          <a:off x="9502078" y="570412"/>
          <a:ext cx="2533299" cy="12666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Immunohistochemical evaluation</a:t>
          </a:r>
          <a:endParaRPr lang="en-US" sz="2000" kern="1200"/>
        </a:p>
      </dsp:txBody>
      <dsp:txXfrm>
        <a:off x="9539177" y="607511"/>
        <a:ext cx="2459101" cy="1192451"/>
      </dsp:txXfrm>
    </dsp:sp>
    <dsp:sp modelId="{1B9BB282-900B-46DD-9B54-577AE669A65B}">
      <dsp:nvSpPr>
        <dsp:cNvPr id="0" name=""/>
        <dsp:cNvSpPr/>
      </dsp:nvSpPr>
      <dsp:spPr>
        <a:xfrm>
          <a:off x="9755408" y="1837062"/>
          <a:ext cx="253329" cy="94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987"/>
              </a:lnTo>
              <a:lnTo>
                <a:pt x="253329" y="9499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FAE5D-F557-4A67-81D5-345D832A5F23}">
      <dsp:nvSpPr>
        <dsp:cNvPr id="0" name=""/>
        <dsp:cNvSpPr/>
      </dsp:nvSpPr>
      <dsp:spPr>
        <a:xfrm>
          <a:off x="10008738" y="2153724"/>
          <a:ext cx="2026639" cy="126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Antibody to TNF alpha shows over-expression similar to the pattern in  Crohn’s disease and UC</a:t>
          </a:r>
          <a:endParaRPr lang="en-US" sz="1200" kern="1200" dirty="0"/>
        </a:p>
      </dsp:txBody>
      <dsp:txXfrm>
        <a:off x="10045837" y="2190823"/>
        <a:ext cx="1952441" cy="1192451"/>
      </dsp:txXfrm>
    </dsp:sp>
    <dsp:sp modelId="{E5BB3C49-CD98-4539-8500-72E5F747A08C}">
      <dsp:nvSpPr>
        <dsp:cNvPr id="0" name=""/>
        <dsp:cNvSpPr/>
      </dsp:nvSpPr>
      <dsp:spPr>
        <a:xfrm>
          <a:off x="9755408" y="1837062"/>
          <a:ext cx="253329" cy="253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299"/>
              </a:lnTo>
              <a:lnTo>
                <a:pt x="253329" y="25332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C326A-5379-4FAF-95B1-B6F123FB96C0}">
      <dsp:nvSpPr>
        <dsp:cNvPr id="0" name=""/>
        <dsp:cNvSpPr/>
      </dsp:nvSpPr>
      <dsp:spPr>
        <a:xfrm>
          <a:off x="10008738" y="3737036"/>
          <a:ext cx="2026639" cy="126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Further studies  are needed to determine if this observation has relevance to the pathogenesis  or represents a type of “specificity marker” in the inflammatory process</a:t>
          </a:r>
          <a:endParaRPr lang="en-US" sz="1200" kern="1200"/>
        </a:p>
      </dsp:txBody>
      <dsp:txXfrm>
        <a:off x="10045837" y="3774135"/>
        <a:ext cx="1952441" cy="119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8B09-A27E-47CD-841F-8FA8FFF5E67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B88F-CAC7-4E00-9654-A12E5B1D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8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4_F783885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1855469"/>
            <a:ext cx="6818812" cy="4571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55469" y="493881"/>
            <a:ext cx="10554788" cy="1361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Segmental colitis associated with diverticulosis</a:t>
            </a: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48503" y="4963886"/>
            <a:ext cx="267788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 Sibuyi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74A5-87ED-1D1A-E3F9-1A0D67B4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8255"/>
            <a:ext cx="12100560" cy="8308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INVESTIGATION</a:t>
            </a:r>
            <a:endParaRPr lang="en-ZA" b="1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618577"/>
              </p:ext>
            </p:extLst>
          </p:nvPr>
        </p:nvGraphicFramePr>
        <p:xfrm>
          <a:off x="91439" y="849086"/>
          <a:ext cx="12037583" cy="557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E13477D-D39B-CA91-ABB3-43FA630AA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4046"/>
            <a:ext cx="12129023" cy="6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24930-84A0-9522-B7D2-EA9AA7248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291036"/>
            <a:ext cx="8235371" cy="25577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70AE3-9499-5932-5201-54BC62DDDDD2}"/>
              </a:ext>
            </a:extLst>
          </p:cNvPr>
          <p:cNvSpPr txBox="1"/>
          <p:nvPr/>
        </p:nvSpPr>
        <p:spPr>
          <a:xfrm>
            <a:off x="406400" y="2971800"/>
            <a:ext cx="4947920" cy="36933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Results :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Tumour necrosis factor-α expression was significantly higher in type B (42.7%) and D (40%)  compared with type A (19.1%) and  C (21.1%)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Type B &amp; D associated with UC and Crohn’s pattern respectively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TNF α expression was significantly lower in irritable bowel syndrome (8%±4) than in every type of segmental colitis associated with diverticulosis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8AC1C-79A9-6294-40A7-320528AEB2AE}"/>
              </a:ext>
            </a:extLst>
          </p:cNvPr>
          <p:cNvSpPr txBox="1"/>
          <p:nvPr/>
        </p:nvSpPr>
        <p:spPr>
          <a:xfrm>
            <a:off x="5689600" y="3429000"/>
            <a:ext cx="6096000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Conclusions</a:t>
            </a:r>
            <a:r>
              <a:rPr lang="en-GB" dirty="0"/>
              <a:t>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TNF-α expression in SCAD seems to be related to the severity of the endoscopic damage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This behaviour, similar to that of IBD, confirms that this disease should be considered as a subtype of IBD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69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AEC6-1CDE-2473-4806-3B6B6B38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18255"/>
            <a:ext cx="10685417" cy="1020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IMAGING</a:t>
            </a:r>
            <a:endParaRPr lang="en-ZA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97981"/>
              </p:ext>
            </p:extLst>
          </p:nvPr>
        </p:nvGraphicFramePr>
        <p:xfrm>
          <a:off x="162560" y="1189416"/>
          <a:ext cx="7660639" cy="524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EA879F1-87A6-5105-78A2-4D4FEB345D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5" t="1168" r="51315" b="39056"/>
          <a:stretch/>
        </p:blipFill>
        <p:spPr>
          <a:xfrm>
            <a:off x="7863840" y="1189416"/>
            <a:ext cx="4083251" cy="2974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F7BCD-8402-F2E4-5D76-273521CA0340}"/>
              </a:ext>
            </a:extLst>
          </p:cNvPr>
          <p:cNvSpPr txBox="1"/>
          <p:nvPr/>
        </p:nvSpPr>
        <p:spPr>
          <a:xfrm>
            <a:off x="7823199" y="4263543"/>
            <a:ext cx="416453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dirty="0"/>
              <a:t>Segmental sigmoid colon wall thickening (yellow asterisk), mild peri-colonic inflammation (yellow arrowheads) sparing colonic diverticula (white arrowheads), and engorged vasa recta (blue arrowheads).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0FDE3-A641-2CDF-C0F2-838099836502}"/>
              </a:ext>
            </a:extLst>
          </p:cNvPr>
          <p:cNvSpPr txBox="1"/>
          <p:nvPr/>
        </p:nvSpPr>
        <p:spPr>
          <a:xfrm>
            <a:off x="204270" y="6168067"/>
            <a:ext cx="1198773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1400" dirty="0" err="1"/>
              <a:t>Sakhalkar</a:t>
            </a:r>
            <a:r>
              <a:rPr lang="en-ZA" sz="1400" dirty="0"/>
              <a:t> OV, Goyal A, </a:t>
            </a:r>
            <a:r>
              <a:rPr lang="en-ZA" sz="1400" dirty="0" err="1"/>
              <a:t>Abualruz</a:t>
            </a:r>
            <a:r>
              <a:rPr lang="en-ZA" sz="1400" dirty="0"/>
              <a:t> AR. Segmental Colitis Associated With Diverticulosis. </a:t>
            </a:r>
            <a:r>
              <a:rPr lang="en-ZA" sz="1400" dirty="0" err="1"/>
              <a:t>Cureus</a:t>
            </a:r>
            <a:r>
              <a:rPr lang="en-ZA" sz="1400" dirty="0"/>
              <a:t>. 2023 May 8;15(5):e38724. </a:t>
            </a:r>
            <a:r>
              <a:rPr lang="en-ZA" sz="1400" dirty="0" err="1"/>
              <a:t>doi</a:t>
            </a:r>
            <a:r>
              <a:rPr lang="en-ZA" sz="1400" dirty="0"/>
              <a:t>: 10.7759/cureus.38724. PMID: 37292528; PMCID: PMC10246860.</a:t>
            </a:r>
          </a:p>
        </p:txBody>
      </p:sp>
    </p:spTree>
    <p:extLst>
      <p:ext uri="{BB962C8B-B14F-4D97-AF65-F5344CB8AC3E}">
        <p14:creationId xmlns:p14="http://schemas.microsoft.com/office/powerpoint/2010/main" val="39777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F663-2D8C-41D1-FE73-836BF140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182880"/>
            <a:ext cx="10515600" cy="822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ENDOSCOPIC EVALUATION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AECF-88BB-36C8-80D1-BEE4A4A5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229361"/>
            <a:ext cx="11836400" cy="4724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mainstay of diagnosis </a:t>
            </a:r>
          </a:p>
          <a:p>
            <a:r>
              <a:rPr lang="en-GB" dirty="0"/>
              <a:t> Wide range of findings: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Oedema and erythema of the inter-diverticular mucosa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Presence of erosions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Mucosal friability and ulcers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r>
              <a:rPr lang="en-GB" dirty="0"/>
              <a:t> Spectrum of histological findings are variable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 Unspecific chronic or acute inflammation signs to inflammatory bowel disease (IBD)-like alterations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r>
              <a:rPr lang="en-GB" dirty="0"/>
              <a:t>The rectum and proximal colon are always spared, both at endoscopic and histological evaluation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D6F8A-93D4-68CA-2B3D-CBF3A8748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" y="6177279"/>
            <a:ext cx="1213818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4BF12-FB03-9DAD-B36E-069A7E7BA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69317"/>
            <a:ext cx="7523284" cy="2286992"/>
          </a:xfr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FCACD2-DA53-5F43-6B04-5C291D375A8D}"/>
              </a:ext>
            </a:extLst>
          </p:cNvPr>
          <p:cNvSpPr txBox="1"/>
          <p:nvPr/>
        </p:nvSpPr>
        <p:spPr>
          <a:xfrm>
            <a:off x="5679440" y="2541366"/>
            <a:ext cx="6400800" cy="424731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ZA" b="1" dirty="0"/>
              <a:t>Results</a:t>
            </a:r>
            <a:r>
              <a:rPr lang="en-ZA" dirty="0"/>
              <a:t>: 6230 consecutive colonoscopies were performed </a:t>
            </a:r>
          </a:p>
          <a:p>
            <a:r>
              <a:rPr lang="en-ZA" dirty="0"/>
              <a:t>SCAD diagnosed in 92 ( 1.48%)</a:t>
            </a:r>
          </a:p>
          <a:p>
            <a:endParaRPr lang="en-ZA" dirty="0"/>
          </a:p>
          <a:p>
            <a:r>
              <a:rPr lang="en-ZA" b="1" dirty="0"/>
              <a:t>4 patterns described</a:t>
            </a:r>
            <a:r>
              <a:rPr lang="en-ZA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A: crescent fold ( 52.2 %)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B :Mild to moderate UC pattern( 30.4%)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C: Crohn's disease like pattern ( 10.9%)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D: Sever UC like pattern ( 6.2 %)</a:t>
            </a:r>
          </a:p>
          <a:p>
            <a:endParaRPr lang="en-ZA" dirty="0"/>
          </a:p>
          <a:p>
            <a:r>
              <a:rPr lang="en-ZA" b="1" dirty="0"/>
              <a:t>In patter A &amp; B </a:t>
            </a:r>
            <a:r>
              <a:rPr lang="en-ZA" dirty="0"/>
              <a:t>: most frequent symptom was diarrhoea </a:t>
            </a:r>
          </a:p>
          <a:p>
            <a:r>
              <a:rPr lang="en-ZA" b="1" dirty="0"/>
              <a:t>Patter C &amp; D </a:t>
            </a:r>
            <a:r>
              <a:rPr lang="en-ZA" dirty="0"/>
              <a:t>: most frequent symptom abdominal pain </a:t>
            </a:r>
          </a:p>
          <a:p>
            <a:endParaRPr lang="en-ZA" dirty="0"/>
          </a:p>
          <a:p>
            <a:r>
              <a:rPr lang="en-ZA" b="1" dirty="0"/>
              <a:t>Conclusion : </a:t>
            </a:r>
            <a:r>
              <a:rPr lang="en-ZA" b="1" dirty="0" err="1"/>
              <a:t>Histo</a:t>
            </a:r>
            <a:r>
              <a:rPr lang="en-ZA" b="1" dirty="0"/>
              <a:t>. patterns may range from mild to severe but clinical features didn’t show a statistically significant association with degree of endoscopic severity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F5E9F-9B52-8789-D246-F85A3A6E7BB5}"/>
              </a:ext>
            </a:extLst>
          </p:cNvPr>
          <p:cNvSpPr txBox="1"/>
          <p:nvPr/>
        </p:nvSpPr>
        <p:spPr>
          <a:xfrm>
            <a:off x="233680" y="2541365"/>
            <a:ext cx="4429760" cy="3416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Objective:</a:t>
            </a:r>
            <a:r>
              <a:rPr lang="en-GB" dirty="0"/>
              <a:t> An endoscopic classification of ‘Segmental colitis associated with diverticulosis’ (SCAD) </a:t>
            </a:r>
          </a:p>
          <a:p>
            <a:endParaRPr lang="en-GB" dirty="0"/>
          </a:p>
          <a:p>
            <a:r>
              <a:rPr lang="en-GB" b="1" dirty="0"/>
              <a:t>Aim :</a:t>
            </a:r>
            <a:r>
              <a:rPr lang="en-GB" dirty="0"/>
              <a:t> To assess the endoscopic spectrum</a:t>
            </a:r>
          </a:p>
          <a:p>
            <a:r>
              <a:rPr lang="en-GB" dirty="0"/>
              <a:t>of SCAD, comparing it with the histological and clinical features</a:t>
            </a:r>
          </a:p>
          <a:p>
            <a:endParaRPr lang="en-GB" dirty="0"/>
          </a:p>
          <a:p>
            <a:r>
              <a:rPr lang="en-GB" b="1" dirty="0"/>
              <a:t>Method:</a:t>
            </a:r>
            <a:r>
              <a:rPr lang="en-GB" dirty="0"/>
              <a:t> A prospective study performed from January 2004 to October 2007. Diagnosis of SCAD was made on the basis of specific endoscopic and histological patterns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82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199F-ED26-3629-D57F-4CF19E70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CLASSIFICATION</a:t>
            </a:r>
            <a:endParaRPr lang="en-ZA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59E514-855C-5027-D1EF-8EC82ABAB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65"/>
          <a:stretch/>
        </p:blipFill>
        <p:spPr>
          <a:xfrm>
            <a:off x="838200" y="1619794"/>
            <a:ext cx="10515600" cy="45427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F2711-6A5B-8612-22F6-79D2DD98DE00}"/>
              </a:ext>
            </a:extLst>
          </p:cNvPr>
          <p:cNvSpPr txBox="1"/>
          <p:nvPr/>
        </p:nvSpPr>
        <p:spPr>
          <a:xfrm>
            <a:off x="110106" y="6334780"/>
            <a:ext cx="11971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/>
              <a:t>Schembri J, Bonello J, Christodoulou DK, Katsanos KH, Ellul P. Segmental colitis associated with diverticulosis: is it the coexistence of colonic diverticulosis and inflammatory bowel disease? Ann Gastroenterol. 2017;30(3):257-261. </a:t>
            </a:r>
            <a:r>
              <a:rPr lang="en-ZA" sz="1400" dirty="0" err="1"/>
              <a:t>doi</a:t>
            </a:r>
            <a:r>
              <a:rPr lang="en-ZA" sz="1400" dirty="0"/>
              <a:t>: 10.20524/aog.2017.0126. </a:t>
            </a:r>
            <a:r>
              <a:rPr lang="en-ZA" sz="1400" dirty="0" err="1"/>
              <a:t>Epub</a:t>
            </a:r>
            <a:r>
              <a:rPr lang="en-ZA" sz="1400" dirty="0"/>
              <a:t> 2017 Jan 31. PMID: 28469355; PMCID: PMC5411375.</a:t>
            </a:r>
          </a:p>
        </p:txBody>
      </p:sp>
    </p:spTree>
    <p:extLst>
      <p:ext uri="{BB962C8B-B14F-4D97-AF65-F5344CB8AC3E}">
        <p14:creationId xmlns:p14="http://schemas.microsoft.com/office/powerpoint/2010/main" val="14336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A8D9-6BFF-3E2D-9694-A7ED159D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" y="0"/>
            <a:ext cx="11038116" cy="10485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TYPE A: CRESCENTIC FOLD DISEASE</a:t>
            </a:r>
            <a:endParaRPr lang="en-ZA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A7B19D-B031-BC5B-D57C-FD699570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73" y="1757680"/>
            <a:ext cx="2909626" cy="48155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05735-3E38-F0F5-1971-F39D264D20EB}"/>
              </a:ext>
            </a:extLst>
          </p:cNvPr>
          <p:cNvSpPr txBox="1"/>
          <p:nvPr/>
        </p:nvSpPr>
        <p:spPr>
          <a:xfrm>
            <a:off x="3724854" y="170738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Colonoscopy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 swollen red patch, without haemorrhage or ulceration, confined to the crescentic mucosal fold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The diverticular orifices are spared, as well as the vascular pattern of the colonic mucosa is spared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36A1F-46D6-37DC-9A7A-7F609DE2B7B2}"/>
              </a:ext>
            </a:extLst>
          </p:cNvPr>
          <p:cNvSpPr txBox="1"/>
          <p:nvPr/>
        </p:nvSpPr>
        <p:spPr>
          <a:xfrm>
            <a:off x="3586480" y="4397534"/>
            <a:ext cx="6543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b="1" dirty="0"/>
              <a:t>Histopathological pattern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shows an acute-on-chronic inflammation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Two crypt abscesses  evident in the centre of the field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55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9016-2E77-140D-1A12-4C82B599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18255"/>
            <a:ext cx="11549017" cy="1079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TYPE B:MILD-TO MODERATE “ULCERATIVE COLITIS-LIKE” </a:t>
            </a:r>
            <a:endParaRPr lang="en-ZA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7AB758-3179-F5A4-41FA-7358B34EA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6585"/>
            <a:ext cx="2895043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DF6FB-FE47-898B-5EA6-EB3A072E1FAC}"/>
              </a:ext>
            </a:extLst>
          </p:cNvPr>
          <p:cNvSpPr txBox="1"/>
          <p:nvPr/>
        </p:nvSpPr>
        <p:spPr>
          <a:xfrm>
            <a:off x="4378960" y="188658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Colonoscopy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Patchy loss of vascular pattern, oedema and hyperaemia of the mucosa, and diffuse erosions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diverticular orifices are spared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FB36D-96F9-4014-0618-3BB5C2BAE6AB}"/>
              </a:ext>
            </a:extLst>
          </p:cNvPr>
          <p:cNvSpPr txBox="1"/>
          <p:nvPr/>
        </p:nvSpPr>
        <p:spPr>
          <a:xfrm>
            <a:off x="4307840" y="463121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Histopathological pattern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acute-on chronic inflammation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Two crypt abscesses are evident in the centre of the field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architectural distortion with crypts irregularly</a:t>
            </a:r>
          </a:p>
        </p:txBody>
      </p:sp>
    </p:spTree>
    <p:extLst>
      <p:ext uri="{BB962C8B-B14F-4D97-AF65-F5344CB8AC3E}">
        <p14:creationId xmlns:p14="http://schemas.microsoft.com/office/powerpoint/2010/main" val="326589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3520-E5E5-0627-CFF6-A5EF5DBC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53"/>
            <a:ext cx="1191768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ZA" b="1" dirty="0" smtClean="0"/>
              <a:t>TYPE C:  ‘CROHN’S DISEASE COLITIS-LIKE’</a:t>
            </a:r>
            <a:endParaRPr lang="en-ZA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3D21E-AF9E-9DD0-DCD7-D6EAEB73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255"/>
          <a:stretch/>
        </p:blipFill>
        <p:spPr>
          <a:xfrm>
            <a:off x="491301" y="1947545"/>
            <a:ext cx="3156140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9EB4D-16BE-0730-9E25-0BBE52E66E7A}"/>
              </a:ext>
            </a:extLst>
          </p:cNvPr>
          <p:cNvSpPr txBox="1"/>
          <p:nvPr/>
        </p:nvSpPr>
        <p:spPr>
          <a:xfrm>
            <a:off x="4450080" y="1788220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/>
              <a:t>Colonoscopy pattern: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scattered aphthous ulcers, some of them on the crescentic</a:t>
            </a:r>
          </a:p>
          <a:p>
            <a:r>
              <a:rPr lang="en-GB" dirty="0"/>
              <a:t>     mucosal fold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within a normal colonic mucosa, with normal</a:t>
            </a:r>
          </a:p>
          <a:p>
            <a:r>
              <a:rPr lang="en-GB" dirty="0"/>
              <a:t>      vascular pattern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The diverticular orifices are always spared </a:t>
            </a:r>
          </a:p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2AA1E-2950-C55E-C775-BDD8C07EBB75}"/>
              </a:ext>
            </a:extLst>
          </p:cNvPr>
          <p:cNvSpPr txBox="1"/>
          <p:nvPr/>
        </p:nvSpPr>
        <p:spPr>
          <a:xfrm>
            <a:off x="4124960" y="468543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b="1" dirty="0"/>
              <a:t>histopathological pattern 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 patchy lymphoplasmacytic inflammation in the upper part of the field, without significant cryptic architectural changes, and with a lymphoid follicle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224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3EBE-AE09-D5B5-FE83-201C92E4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1" y="131446"/>
            <a:ext cx="11432869" cy="10442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dirty="0" smtClean="0"/>
              <a:t>TYPE D:‘SEVERE ULCERATIVE COLITIS-LIKE’</a:t>
            </a:r>
            <a:endParaRPr lang="en-ZA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82F11-CE22-6C83-C0CF-2D5822846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98"/>
          <a:stretch/>
        </p:blipFill>
        <p:spPr>
          <a:xfrm>
            <a:off x="103811" y="1457008"/>
            <a:ext cx="3807789" cy="52329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8B9FE-3C80-C86D-095F-83A748A47465}"/>
              </a:ext>
            </a:extLst>
          </p:cNvPr>
          <p:cNvSpPr txBox="1"/>
          <p:nvPr/>
        </p:nvSpPr>
        <p:spPr>
          <a:xfrm>
            <a:off x="3992880" y="1457008"/>
            <a:ext cx="82194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Colonoscopy findings</a:t>
            </a:r>
          </a:p>
          <a:p>
            <a:endParaRPr lang="en-ZA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 marked oedema in the sigmoid mucosa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ulcerations &amp; reduction of the lumen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 diffuse loss of vascular patterns &amp;hyperaemia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 easy bleeding on contact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ZA" dirty="0"/>
          </a:p>
          <a:p>
            <a:r>
              <a:rPr lang="en-ZA" dirty="0"/>
              <a:t> The diverticular orifices are not easy to recognize</a:t>
            </a:r>
            <a:r>
              <a:rPr lang="en-ZA" dirty="0">
                <a:sym typeface="Wingdings" panose="05000000000000000000" pitchFamily="2" charset="2"/>
              </a:rPr>
              <a:t></a:t>
            </a:r>
            <a:r>
              <a:rPr lang="en-ZA" dirty="0"/>
              <a:t> may be visible and spared by inflammation at maximal air inflation</a:t>
            </a:r>
          </a:p>
          <a:p>
            <a:r>
              <a:rPr lang="en-ZA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C9A3B-1F1A-0C15-EEE2-CE7283EDDE2E}"/>
              </a:ext>
            </a:extLst>
          </p:cNvPr>
          <p:cNvSpPr txBox="1"/>
          <p:nvPr/>
        </p:nvSpPr>
        <p:spPr>
          <a:xfrm>
            <a:off x="3911600" y="4799529"/>
            <a:ext cx="7762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Histological pattern</a:t>
            </a:r>
          </a:p>
          <a:p>
            <a:endParaRPr lang="en-ZA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/>
              <a:t> severe active UC  (indistinguishable from classic inflammatory</a:t>
            </a:r>
          </a:p>
          <a:p>
            <a:r>
              <a:rPr lang="en-ZA" dirty="0"/>
              <a:t>       bowel disease)  with severe diffuse inflammatory infiltrate, crypts</a:t>
            </a:r>
          </a:p>
          <a:p>
            <a:r>
              <a:rPr lang="en-ZA" dirty="0"/>
              <a:t>       irregularly arranged with architectural distortion and cryptic abscesses </a:t>
            </a:r>
          </a:p>
        </p:txBody>
      </p:sp>
    </p:spTree>
    <p:extLst>
      <p:ext uri="{BB962C8B-B14F-4D97-AF65-F5344CB8AC3E}">
        <p14:creationId xmlns:p14="http://schemas.microsoft.com/office/powerpoint/2010/main" val="74218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+mn-lt"/>
              </a:rPr>
              <a:t>                 PRESENTATION </a:t>
            </a:r>
            <a:r>
              <a:rPr lang="en-US" b="1" dirty="0">
                <a:latin typeface="+mn-lt"/>
              </a:rPr>
              <a:t>OUTLINE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257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4C53-634F-82EC-F561-4A48C1AE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18255"/>
            <a:ext cx="11025052" cy="10079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/>
              <a:t>MANAGEMENT</a:t>
            </a:r>
            <a:endParaRPr lang="en-ZA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100007"/>
              </p:ext>
            </p:extLst>
          </p:nvPr>
        </p:nvGraphicFramePr>
        <p:xfrm>
          <a:off x="152400" y="1026160"/>
          <a:ext cx="1195832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5874CF-7F9F-B45A-F127-E0C6489667FA}"/>
              </a:ext>
            </a:extLst>
          </p:cNvPr>
          <p:cNvSpPr txBox="1"/>
          <p:nvPr/>
        </p:nvSpPr>
        <p:spPr>
          <a:xfrm>
            <a:off x="264160" y="6173094"/>
            <a:ext cx="11846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Hugh j Freeman. Segmental Colitis Associated with Diverticulosis (SCAD). Current Gastroenterology Reports (2023) 25:130–133.https://doi.org/10.1007/s11894-023-00871-y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06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156119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TREATMENT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836121"/>
              </p:ext>
            </p:extLst>
          </p:nvPr>
        </p:nvGraphicFramePr>
        <p:xfrm>
          <a:off x="838200" y="1481682"/>
          <a:ext cx="4809218" cy="476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/>
          <a:stretch/>
        </p:blipFill>
        <p:spPr>
          <a:xfrm>
            <a:off x="6525490" y="238105"/>
            <a:ext cx="5525496" cy="5488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0E157-32E8-369F-4D5E-211359E8D5B0}"/>
              </a:ext>
            </a:extLst>
          </p:cNvPr>
          <p:cNvSpPr txBox="1"/>
          <p:nvPr/>
        </p:nvSpPr>
        <p:spPr>
          <a:xfrm>
            <a:off x="81598" y="6334780"/>
            <a:ext cx="12212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/>
              <a:t>Schembri J, Bonello J, Christodoulou DK, Katsanos KH, Ellul P. Segmental colitis associated with diverticulosis: is it the coexistence of colonic diverticulosis and inflammatory bowel disease? Ann Gastroenterol. 2017;30(3):257-261. </a:t>
            </a:r>
            <a:r>
              <a:rPr lang="en-ZA" sz="1400" dirty="0" err="1"/>
              <a:t>doi</a:t>
            </a:r>
            <a:r>
              <a:rPr lang="en-ZA" sz="1400" dirty="0"/>
              <a:t>: 10.20524/aog.2017.0126. </a:t>
            </a:r>
            <a:r>
              <a:rPr lang="en-ZA" sz="1400" dirty="0" err="1"/>
              <a:t>Epub</a:t>
            </a:r>
            <a:r>
              <a:rPr lang="en-ZA" sz="1400" dirty="0"/>
              <a:t> 2017 Jan 31. PMID: 28469355; PMCID: PMC5411375.</a:t>
            </a:r>
          </a:p>
        </p:txBody>
      </p:sp>
    </p:spTree>
    <p:extLst>
      <p:ext uri="{BB962C8B-B14F-4D97-AF65-F5344CB8AC3E}">
        <p14:creationId xmlns:p14="http://schemas.microsoft.com/office/powerpoint/2010/main" val="10463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45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+mn-lt"/>
              </a:rPr>
              <a:t>            SURGICAL MANAGEMENT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99151"/>
              </p:ext>
            </p:extLst>
          </p:nvPr>
        </p:nvGraphicFramePr>
        <p:xfrm>
          <a:off x="91440" y="1162594"/>
          <a:ext cx="7132320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r="18853" b="16347"/>
          <a:stretch/>
        </p:blipFill>
        <p:spPr>
          <a:xfrm>
            <a:off x="7053943" y="1894114"/>
            <a:ext cx="4833257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48A3D-B49B-D76C-080D-E6CE74A00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11785"/>
            <a:ext cx="10403840" cy="386414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2CF454-C6AC-EC5A-1C67-F3C6C9EE7232}"/>
              </a:ext>
            </a:extLst>
          </p:cNvPr>
          <p:cNvSpPr txBox="1"/>
          <p:nvPr/>
        </p:nvSpPr>
        <p:spPr>
          <a:xfrm>
            <a:off x="213360" y="4175928"/>
            <a:ext cx="11196320" cy="24622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b="1" dirty="0"/>
              <a:t>Conclusion : </a:t>
            </a:r>
          </a:p>
          <a:p>
            <a:endParaRPr lang="en-GB" sz="2200" b="1" dirty="0"/>
          </a:p>
          <a:p>
            <a:r>
              <a:rPr lang="en-GB" sz="2200" dirty="0"/>
              <a:t>SCAD B and D patients fail to maintain long-term remission, often requiring immunosuppressive treatment</a:t>
            </a:r>
          </a:p>
          <a:p>
            <a:r>
              <a:rPr lang="en-GB" sz="2200" dirty="0"/>
              <a:t> </a:t>
            </a:r>
          </a:p>
          <a:p>
            <a:r>
              <a:rPr lang="en-GB" sz="2200" dirty="0"/>
              <a:t>SCAD A and C patients show a more benign course; however, long-term treatment guarantees longer remission also in those patients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20957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F8E4F1-C3DE-CC0A-19AF-166582E4D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26" y="139065"/>
            <a:ext cx="10125547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13E345-435A-33E2-4632-29804D41A515}"/>
              </a:ext>
            </a:extLst>
          </p:cNvPr>
          <p:cNvSpPr txBox="1"/>
          <p:nvPr/>
        </p:nvSpPr>
        <p:spPr>
          <a:xfrm>
            <a:off x="1097280" y="4779556"/>
            <a:ext cx="999744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/>
              <a:t>Out of the four categories, types A and C run the most benign course, whereas patients with type B or D SCAD are at a higher risk of relapse</a:t>
            </a:r>
          </a:p>
          <a:p>
            <a:endParaRPr lang="en-GB" sz="2200" dirty="0"/>
          </a:p>
          <a:p>
            <a:r>
              <a:rPr lang="en-GB" sz="2200" dirty="0"/>
              <a:t> Hence, medical treatment in the latter two subtypes should be strongly considered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2650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45" y="0"/>
            <a:ext cx="10515600" cy="8098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What is SCAD &amp; What should  you do 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08827"/>
              </p:ext>
            </p:extLst>
          </p:nvPr>
        </p:nvGraphicFramePr>
        <p:xfrm>
          <a:off x="143691" y="1031966"/>
          <a:ext cx="11952515" cy="572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F786-FA10-CF45-3710-EC618F4E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" y="124494"/>
            <a:ext cx="12105373" cy="8944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CONCLUSION</a:t>
            </a:r>
            <a:r>
              <a:rPr lang="en-GB" dirty="0" smtClean="0"/>
              <a:t>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BA12-0C45-344F-ACE4-B8A619C8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8" y="1136469"/>
            <a:ext cx="11867950" cy="5495337"/>
          </a:xfrm>
        </p:spPr>
        <p:txBody>
          <a:bodyPr>
            <a:normAutofit/>
          </a:bodyPr>
          <a:lstStyle/>
          <a:p>
            <a:r>
              <a:rPr lang="en-GB" dirty="0"/>
              <a:t>Whether SCAD exists as a separate entity or whether it belongs on a spectrum with IBD is still unclear</a:t>
            </a:r>
          </a:p>
          <a:p>
            <a:r>
              <a:rPr lang="en-GB" dirty="0"/>
              <a:t> SCAD is a rare diagnosis this may be due to milder forms going undiagnosed and more severe forms being misdiagnosed as IBD or diverticulitis</a:t>
            </a:r>
          </a:p>
          <a:p>
            <a:endParaRPr lang="en-GB" dirty="0"/>
          </a:p>
          <a:p>
            <a:r>
              <a:rPr lang="en-GB" dirty="0"/>
              <a:t>Although those misdiagnosed as IBD will probably respond to conventional IBD treatment, it is important to make the distinction since the natural history &amp; prognosis of the two conditions vary significantly</a:t>
            </a:r>
          </a:p>
          <a:p>
            <a:endParaRPr lang="en-GB" dirty="0"/>
          </a:p>
          <a:p>
            <a:r>
              <a:rPr lang="en-GB" dirty="0"/>
              <a:t>Standardized endoscopic evaluation, reporting , biopsy protocol and clinical evaluation are crucial in accurate diagnosis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77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195943"/>
            <a:ext cx="10515600" cy="9666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 </a:t>
            </a:r>
            <a:r>
              <a:rPr lang="en-US" b="1" dirty="0">
                <a:latin typeface="+mn-lt"/>
              </a:rPr>
              <a:t>CASE PRESENTATION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397483"/>
              </p:ext>
            </p:extLst>
          </p:nvPr>
        </p:nvGraphicFramePr>
        <p:xfrm>
          <a:off x="117565" y="1162595"/>
          <a:ext cx="6740434" cy="560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80" y="1280159"/>
            <a:ext cx="4911634" cy="5617513"/>
          </a:xfrm>
          <a:prstGeom prst="ellipse">
            <a:avLst/>
          </a:prstGeom>
          <a:ln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2592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8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91440"/>
            <a:ext cx="10515600" cy="10711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</a:t>
            </a:r>
            <a:r>
              <a:rPr lang="en-US" b="1" dirty="0">
                <a:latin typeface="+mn-lt"/>
              </a:rPr>
              <a:t>CASE PRESENTATION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211488"/>
              </p:ext>
            </p:extLst>
          </p:nvPr>
        </p:nvGraphicFramePr>
        <p:xfrm>
          <a:off x="117566" y="1162595"/>
          <a:ext cx="7249885" cy="560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5"/>
          <a:stretch/>
        </p:blipFill>
        <p:spPr>
          <a:xfrm>
            <a:off x="7511144" y="3884726"/>
            <a:ext cx="4493349" cy="244275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/>
          <a:stretch/>
        </p:blipFill>
        <p:spPr>
          <a:xfrm>
            <a:off x="7615373" y="1256182"/>
            <a:ext cx="4389120" cy="253495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0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4EE4-01DF-A44D-1A0E-393A4A5F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CLINICAL PRESETATION OF DIVERTICULAR DISEASE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D972B5-EE3A-8D57-FF47-060C9F985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543116"/>
              </p:ext>
            </p:extLst>
          </p:nvPr>
        </p:nvGraphicFramePr>
        <p:xfrm>
          <a:off x="134911" y="1469036"/>
          <a:ext cx="11797259" cy="526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0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03869"/>
            <a:ext cx="10515600" cy="8105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latin typeface="+mn-lt"/>
              </a:rPr>
              <a:t>INTRODUCTION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652580"/>
              </p:ext>
            </p:extLst>
          </p:nvPr>
        </p:nvGraphicFramePr>
        <p:xfrm>
          <a:off x="130629" y="992421"/>
          <a:ext cx="6805748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13725" r="5315"/>
          <a:stretch/>
        </p:blipFill>
        <p:spPr>
          <a:xfrm>
            <a:off x="6936377" y="1580607"/>
            <a:ext cx="5068390" cy="4701912"/>
          </a:xfrm>
          <a:prstGeom prst="ellipse">
            <a:avLst/>
          </a:prstGeom>
          <a:ln>
            <a:solidFill>
              <a:schemeClr val="accent6"/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0629" y="6282519"/>
            <a:ext cx="12061371" cy="575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/>
              <a:t> J. Schembri et al.</a:t>
            </a:r>
            <a:r>
              <a:rPr lang="en-US" sz="1400" dirty="0"/>
              <a:t>Segmental colitis associated with diverticulosis: is it the coexistence of colonic diverticulosis and inflammatory bowel disease?</a:t>
            </a:r>
            <a:r>
              <a:rPr lang="it-IT" sz="1400" dirty="0"/>
              <a:t>.</a:t>
            </a:r>
            <a:r>
              <a:rPr lang="en-US" sz="1400" dirty="0"/>
              <a:t> Annals of Gastroenterology (2017) 30, 257-261</a:t>
            </a:r>
          </a:p>
        </p:txBody>
      </p:sp>
    </p:spTree>
    <p:extLst>
      <p:ext uri="{BB962C8B-B14F-4D97-AF65-F5344CB8AC3E}">
        <p14:creationId xmlns:p14="http://schemas.microsoft.com/office/powerpoint/2010/main" val="4447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684"/>
            <a:ext cx="10515600" cy="993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+mn-lt"/>
              </a:rPr>
              <a:t>                PATHOPHYSIOLOGY </a:t>
            </a:r>
            <a:endParaRPr lang="en-US" b="1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639958"/>
              </p:ext>
            </p:extLst>
          </p:nvPr>
        </p:nvGraphicFramePr>
        <p:xfrm>
          <a:off x="287383" y="1267096"/>
          <a:ext cx="11769634" cy="531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7" y="2592659"/>
            <a:ext cx="2663299" cy="192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8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1A30-8FB0-466F-938A-F2B005D6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1282"/>
            <a:ext cx="10515600" cy="10029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 smtClean="0">
                <a:latin typeface="+mn-lt"/>
              </a:rPr>
              <a:t>PRESENTATION</a:t>
            </a:r>
            <a:r>
              <a:rPr lang="en-GB" dirty="0" smtClean="0"/>
              <a:t> 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83389"/>
              </p:ext>
            </p:extLst>
          </p:nvPr>
        </p:nvGraphicFramePr>
        <p:xfrm>
          <a:off x="0" y="1084218"/>
          <a:ext cx="7524205" cy="506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11183" y="6244010"/>
            <a:ext cx="1173915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/>
              <a:t>Common Diagnostic Challenges and Pitfalls in Segmental Colitis Associated with Diverticulosis (SCAD).Caterina Sbarigia  </a:t>
            </a:r>
            <a:r>
              <a:rPr lang="en-ZA" i="1"/>
              <a:t>et al </a:t>
            </a:r>
            <a:r>
              <a:rPr lang="en-ZA"/>
              <a:t>. </a:t>
            </a:r>
            <a:r>
              <a:rPr lang="sv-SE"/>
              <a:t>J. Clin. Med. 2023, 12(18), 6084; https://doi.org/10.3390/jcm12186084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07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10058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+mn-lt"/>
              </a:rPr>
              <a:t>                     DIAGNOSIS </a:t>
            </a:r>
            <a:r>
              <a:rPr lang="en-US" b="1" dirty="0">
                <a:latin typeface="+mn-lt"/>
              </a:rPr>
              <a:t>DILEMMA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585163"/>
              </p:ext>
            </p:extLst>
          </p:nvPr>
        </p:nvGraphicFramePr>
        <p:xfrm>
          <a:off x="838200" y="1825625"/>
          <a:ext cx="58891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1580606"/>
            <a:ext cx="4585063" cy="4710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8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1845</Words>
  <Application>Microsoft Office PowerPoint</Application>
  <PresentationFormat>Widescreen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                 PRESENTATION OUTLINE </vt:lpstr>
      <vt:lpstr>               CASE PRESENTATION </vt:lpstr>
      <vt:lpstr>              CASE PRESENTATION </vt:lpstr>
      <vt:lpstr>CLINICAL PRESETATION OF DIVERTICULAR DISEASE</vt:lpstr>
      <vt:lpstr>INTRODUCTION</vt:lpstr>
      <vt:lpstr>                PATHOPHYSIOLOGY </vt:lpstr>
      <vt:lpstr>PRESENTATION </vt:lpstr>
      <vt:lpstr>                     DIAGNOSIS DILEMMA </vt:lpstr>
      <vt:lpstr>INVESTIGATION</vt:lpstr>
      <vt:lpstr>PowerPoint Presentation</vt:lpstr>
      <vt:lpstr>IMAGING</vt:lpstr>
      <vt:lpstr>ENDOSCOPIC EVALUATION</vt:lpstr>
      <vt:lpstr>PowerPoint Presentation</vt:lpstr>
      <vt:lpstr>CLASSIFICATION</vt:lpstr>
      <vt:lpstr>TYPE A: CRESCENTIC FOLD DISEASE</vt:lpstr>
      <vt:lpstr>TYPE B:MILD-TO MODERATE “ULCERATIVE COLITIS-LIKE” </vt:lpstr>
      <vt:lpstr>TYPE C:  ‘CROHN’S DISEASE COLITIS-LIKE’</vt:lpstr>
      <vt:lpstr>TYPE D:‘SEVERE ULCERATIVE COLITIS-LIKE’</vt:lpstr>
      <vt:lpstr>MANAGEMENT</vt:lpstr>
      <vt:lpstr>TREATMENT</vt:lpstr>
      <vt:lpstr>            SURGICAL MANAGEMENT</vt:lpstr>
      <vt:lpstr>PowerPoint Presentation</vt:lpstr>
      <vt:lpstr>PowerPoint Presentation</vt:lpstr>
      <vt:lpstr>What is SCAD &amp; What should  you do ?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Sibuyi</dc:creator>
  <cp:lastModifiedBy>Sibuyi</cp:lastModifiedBy>
  <cp:revision>60</cp:revision>
  <dcterms:created xsi:type="dcterms:W3CDTF">2024-07-05T08:49:33Z</dcterms:created>
  <dcterms:modified xsi:type="dcterms:W3CDTF">2024-07-18T11:15:12Z</dcterms:modified>
</cp:coreProperties>
</file>