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307" r:id="rId3"/>
    <p:sldId id="287" r:id="rId4"/>
    <p:sldId id="257" r:id="rId5"/>
    <p:sldId id="322" r:id="rId6"/>
    <p:sldId id="309" r:id="rId7"/>
    <p:sldId id="310" r:id="rId8"/>
    <p:sldId id="311" r:id="rId9"/>
    <p:sldId id="312" r:id="rId10"/>
    <p:sldId id="315" r:id="rId11"/>
    <p:sldId id="321" r:id="rId12"/>
    <p:sldId id="314" r:id="rId13"/>
    <p:sldId id="313" r:id="rId14"/>
    <p:sldId id="316" r:id="rId15"/>
    <p:sldId id="324" r:id="rId16"/>
    <p:sldId id="323" r:id="rId17"/>
    <p:sldId id="329" r:id="rId18"/>
    <p:sldId id="317" r:id="rId19"/>
    <p:sldId id="327" r:id="rId20"/>
    <p:sldId id="328" r:id="rId21"/>
    <p:sldId id="331" r:id="rId22"/>
    <p:sldId id="330" r:id="rId23"/>
    <p:sldId id="318" r:id="rId24"/>
    <p:sldId id="320" r:id="rId25"/>
    <p:sldId id="334" r:id="rId26"/>
    <p:sldId id="332" r:id="rId27"/>
    <p:sldId id="333" r:id="rId28"/>
    <p:sldId id="326" r:id="rId29"/>
    <p:sldId id="325" r:id="rId30"/>
    <p:sldId id="335" r:id="rId31"/>
    <p:sldId id="336" r:id="rId32"/>
    <p:sldId id="337" r:id="rId33"/>
    <p:sldId id="33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78AA6B-F36F-466C-8C6D-BF32527A5D32}" v="174" dt="2024-07-17T13:22:07.3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90" d="100"/>
          <a:sy n="90" d="100"/>
        </p:scale>
        <p:origin x="87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09T13:21:18.3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204 50 9215 0 0,'-1'-14'1995'0'0,"1"11"-1024"0"0,0 0 0 0 0,-1 0-1 0 0,1 0 1 0 0,-1 0-1 0 0,0 0 1 0 0,1 0 0 0 0,-2 0-1 0 0,1 0 1 0 0,0 1 0 0 0,-2-4-1 0 0,2 6-911 0 0,1 0 0 0 0,0 0-1 0 0,-1 0 1 0 0,1 0 0 0 0,0 0-1 0 0,-1 0 1 0 0,1 0 0 0 0,0 0-1 0 0,-1 1 1 0 0,1-1 0 0 0,0 0-1 0 0,-1 0 1 0 0,1 0 0 0 0,0 1-1 0 0,-1-1 1 0 0,1 0 0 0 0,0 0-1 0 0,0 1 1 0 0,-1-1 0 0 0,1 0-1 0 0,0 1 1 0 0,0-1 0 0 0,0 0-1 0 0,-1 1 1 0 0,1-1 0 0 0,0 0 0 0 0,0 1-1 0 0,0-1 1 0 0,0 0 0 0 0,0 1-1 0 0,0-1 1 0 0,0 1 0 0 0,-6 14 476 0 0,-5 45 447 0 0,2 0 0 0 0,-2 92-1 0 0,3-28-479 0 0,-7 1-146 0 0,-52 211 1 0 0,16-112-285 0 0,47-206-72 0 0,2 3-11 0 0,1-17-47 0 0,5-7-1257 0 0,13-18 789 0 0,-7-1-2603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09T13:21:43.20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217 4 9671 0 0,'-29'-4'6602'0'0,"24"5"-6094"0"0,-26 10 3050 0 0,23-7-3251 0 0,1 0 0 0 0,-1 1-1 0 0,1 0 1 0 0,0 0 0 0 0,0 1 0 0 0,1 0-1 0 0,0 0 1 0 0,-7 9 0 0 0,-1 2-69 0 0,1 1 1 0 0,-12 21-1 0 0,19-28-97 0 0,1 0 1 0 0,-8 20-1 0 0,9-17-54 0 0,2 3-6 0 0,2-13-43 0 0,7 1-9 0 0,26 19-29 0 0,-32-23-3 0 0,0-1 0 0 0,0 1 1 0 0,-1-1-1 0 0,1 1 0 0 0,0-1 1 0 0,0 1-1 0 0,-1-1 0 0 0,1 1 1 0 0,0-1-1 0 0,0 0 0 0 0,0 1 1 0 0,0-1-1 0 0,0 0 0 0 0,0 0 1 0 0,0 0-1 0 0,-1 0 0 0 0,1 0 1 0 0,0 0-1 0 0,2 0 0 0 0,37 0-31 0 0,-30 0-68 0 0,2 0 1 0 0,36-3 5 0 0,-36 3-1 0 0,0 0-6 0 0,35 0-1 0 0,-35 0 0 0 0,-2 1 1 0 0,28 2 6 0 0,-28-2 1 0 0,-2 4-167 0 0,26 17 173 0 0,-33-22 88 0 0,-1 0 1 0 0,0 0-1 0 0,1 0 1 0 0,-1 0-1 0 0,1 0 0 0 0,-1 0 1 0 0,0 1-1 0 0,1-1 1 0 0,-1 0-1 0 0,0 0 0 0 0,1 0 1 0 0,-1 1-1 0 0,0-1 1 0 0,1 0-1 0 0,-1 0 1 0 0,0 1-1 0 0,0-1 0 0 0,1 0 1 0 0,-1 1-1 0 0,0-1 1 0 0,0 0-1 0 0,0 1 1 0 0,1-1-1 0 0,-1 0 0 0 0,0 1 1 0 0,0-1-1 0 0,0 0 1 0 0,0 1-1 0 0,0-1 0 0 0,0 1 1 0 0,0-1-1 0 0,0 0 1 0 0,0 1-1 0 0,0-1 1 0 0,0 1-1 0 0,0-1 0 0 0,0 1 1 0 0,-1 5-1 0 0,0 1 1 0 0,0-1 0 0 0,-1 0-1 0 0,0 0 1 0 0,0 1 0 0 0,-1-1-1 0 0,-5 10 1 0 0,-15 15 39 0 0,-30 32 0 0 0,27-34 0 0 0,-25 37 0 0 0,49-63-36 0 0,-5 14-16 0 0,8-15-10 0 0,6 2 0 0 0,29 14 1 0 0,-35-18 20 0 0,0 1 0 0 0,0 0 0 0 0,1-1 0 0 0,-1 1 0 0 0,0-1 0 0 0,1 0 0 0 0,-1 1 0 0 0,0-1 0 0 0,1 0 0 0 0,-1 0 0 0 0,0 0 0 0 0,1 0 0 0 0,2 0 0 0 0,57 1-8 0 0,9 3 11 0 0,5-1 0 0 0,-51-4 0 0 0,29-5 0 0 0,10-6-47 0 0,-43 6-190 0 0,-11 3 97 0 0,-5 2-97 0 0,0-1 0 0 0,0 1 0 0 0,0-1-1 0 0,0 0 1 0 0,-1 0 0 0 0,1 0 0 0 0,5-5 0 0 0,27-18-7202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09T13:21:43.84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 76 9215 0 0,'-2'6'14846'0'0,"12"17"-16177"0"0,-7-16 2293 0 0,4 10-787 0 0,0 0-1 0 0,6 27 0 0 0,-10-34-149 0 0,19 63 238 0 0,-9-27-183 0 0,6 11 0 0 0,0-2-13 0 0,1-7-54 0 0,3-1-13 0 0,-3-12-13 0 0,-20-35 10 0 0,0 0 0 0 0,0 0-1 0 0,0 0 1 0 0,0 0 0 0 0,0 0 0 0 0,0 0 0 0 0,0 0 0 0 0,0 0 0 0 0,0 0 0 0 0,1 0 0 0 0,-1 0-1 0 0,0 0 1 0 0,0 0 0 0 0,0 0 0 0 0,0 0 0 0 0,0 0 0 0 0,0 0 0 0 0,0 0 0 0 0,0 0-1 0 0,0 0 1 0 0,0 0 0 0 0,0 0 0 0 0,0 0 0 0 0,0 0 0 0 0,0 0 0 0 0,0 0 0 0 0,0 0 0 0 0,0 0-1 0 0,0 0 1 0 0,0 0 0 0 0,0 0 0 0 0,0 0 0 0 0,0 0 0 0 0,0 0 0 0 0,0 0 0 0 0,0 0 0 0 0,0 0-1 0 0,0 0 1 0 0,0 0 0 0 0,0 0 0 0 0,-1-6-65 0 0,-4-11 18 0 0,-6-7-13 0 0,-8-14 30 0 0,2-2 1 0 0,1-1-1 0 0,-16-66 0 0 0,27 77-71 0 0,-4-50 1 0 0,8 69 44 0 0,1 0-1 0 0,1 0 1 0 0,0 1-1 0 0,0-1 1 0 0,1 0-1 0 0,1 0 1 0 0,6-18-1 0 0,3 8-100 0 0,-8 15 128 0 0,-1 2-61 0 0,2-1 11 0 0,18-13 9 0 0,-17 13 1 0 0,3 3 1 0 0,28-8 6 0 0,-35 10 61 0 0,-1-1 1 0 0,0 1-1 0 0,1 0 0 0 0,-1 0 0 0 0,0 0 0 0 0,1-1 0 0 0,-1 1 1 0 0,0 1-1 0 0,1-1 0 0 0,-1 0 0 0 0,0 0 0 0 0,1 0 1 0 0,1 1-1 0 0,7 1-2 0 0,-1 1 0 0 0,1-1 0 0 0,16 9 0 0 0,-19-8-1 0 0,-1 1 0 0 0,1 0 1 0 0,-1 1-1 0 0,0-1 0 0 0,0 1 1 0 0,-1 1-1 0 0,7 7 0 0 0,-5-4-1 0 0,0 1 0 0 0,9 17 0 0 0,-16-27 8 0 0,7 16-42 0 0,3 20 31 0 0,-6 11 11 0 0,-4-25 40 0 0,-2 0 0 0 0,-1 0 0 0 0,-1 0 0 0 0,0 0 0 0 0,-2-1 0 0 0,-8 22 0 0 0,11-36 18 0 0,2-1-1 0 0,-1 1 1 0 0,1 0 0 0 0,-1 9-1 0 0,2-12 15 0 0,3 3-1 0 0,8 22-6 0 0,-10-28-61 0 0,-1 0 0 0 0,0 1 0 0 0,1-1 1 0 0,-1 0-1 0 0,1 0 0 0 0,0 0 0 0 0,-1 0 0 0 0,1-1 0 0 0,0 1 0 0 0,0 0 0 0 0,-1 0 0 0 0,2 1 0 0 0,34 29 7 0 0,-22-22-11 0 0,31 16 0 0 0,-29-18 0 0 0,25 8 0 0 0,10-1-28 0 0,-30-10-112 0 0,21-1-28 0 0,-20-4-1001 0 0,21-4-4207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09T13:21:44.20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 0 16583 0 0,'-3'6'6901'0'0,"30"27"-6669"0"0,-20-25-21 0 0,24 52 188 0 0,-7-15-251 0 0,-20-35-141 0 0,0-4-25 0 0,-1 1 0 0 0,1 0 1 0 0,7 9-1 0 0,12 17-108 0 0,-17-24-116 0 0,1-2-50 0 0,23 21-1528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09T13:21:44.53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0 255 3679 0 0,'0'-33'19259'0'0,"19"18"-18787"0"0,-14 12 348 0 0,3-1-495 0 0,28-11-33 0 0,-28 12-4 0 0,3-1-17 0 0,2 0-199 0 0,37-11 216 0 0,12-1-8 0 0,13-5-202 0 0,-8 3-67 0 0,10-5-27 0 0,8 0-161 0 0,-19 4-271 0 0,-4 4-80 0 0,0 0-200 0 0,-22 7-1195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09T13:21:44.93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9 38 19807 0 0,'0'0'880'0'0,"-8"5"392"0"0,13-23-1920 0 0,4-6-1896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09T13:21:51.97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166 0 5063 0 0,'-8'3'6007'0'0,"-4"40"3116"0"0,9-29-8005 0 0,3-10 347 0 0,1 2-1298 0 0,2 16-8 0 0,-2-16 130 0 0,-1 0-153 0 0,2 0-87 0 0,0 22 326 0 0,-1-21-324 0 0,-2 21 202 0 0,-2 2 68 0 0,-1 1 30 0 0,4-25-326 0 0,-15 81 641 0 0,-11 10-272 0 0,-53 127 1 0 0,61-188-748 0 0,17-35 258 0 0,1-1 119 0 0,-1 1 1 0 0,1 0-1 0 0,-1-1 0 0 0,1 1 0 0 0,-1-1 0 0 0,1 1 1 0 0,0 0-1 0 0,-1-1 0 0 0,1 1 0 0 0,-1 0 0 0 0,1-1 1 0 0,0 1-1 0 0,0 0 0 0 0,-1 1 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09T13:21:52.62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362 66 3679 0 0,'-6'-3'1497'0'0,"-1"0"0"0"0,0-1 0 0 0,1 0 0 0 0,0 0 0 0 0,0 0 0 0 0,-8-7 0 0 0,11 8-985 0 0,-1 0 0 0 0,0 0 0 0 0,0 0 0 0 0,0 0 0 0 0,0 0 0 0 0,0 1 0 0 0,0 0 1 0 0,-1 0-1 0 0,1 0 0 0 0,-1 0 0 0 0,0 1 0 0 0,1 0 0 0 0,-1 0 0 0 0,-7-1 0 0 0,-5 3 101 0 0,0 1 1 0 0,0 1-1 0 0,-28 7 0 0 0,24-5-739 0 0,-34 5-1 0 0,51-10 351 0 0,-1 0-1 0 0,1 0 1 0 0,-1-1 0 0 0,1 1-1 0 0,-1-1 1 0 0,1 0-1 0 0,0 0 1 0 0,-1-1 0 0 0,1 1-1 0 0,0-1 1 0 0,0 0 0 0 0,0 0-1 0 0,-6-4 1 0 0,10 5-224 0 0,0 6-1299 0 0,4 12 1371 0 0,-4-12 0 0 0,2 1 1 0 0,3 17 6 0 0,-2-11-12 0 0,3 12-42 0 0,-3-12 23 0 0,5 15-36 0 0,2 4-12 0 0,0 1 0 0 0,-5-20 9 0 0,-3-8 0 0 0,-1 0 0 0 0,1 1 0 0 0,-1-1 0 0 0,1 9-1 0 0,7 43 136 0 0,-4-29 27 0 0,-1-6-102 0 0,-2-16 345 0 0,8-10-344 0 0,34-13 1 0 0,-43 17-67 0 0,0 1 0 0 0,0 0 0 0 0,0-1 0 0 0,0 1 0 0 0,0 0 0 0 0,0-1 0 0 0,-1 0 0 0 0,1 1 0 0 0,0-1 0 0 0,0 1 0 0 0,0-1 0 0 0,0 0 0 0 0,-1 1 0 0 0,1-1 0 0 0,0 0 0 0 0,-1 0 0 0 0,1-1 0 0 0,50-73 139 0 0,46-66 114 0 0,-75 112-257 0 0,8-7 0 0 0,-3 9-25 0 0,-22 22-114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09T13:21:53.23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25 140 5983 0 0,'-7'-21'5732'0'0,"-5"-30"0"0"0,9 35-3644 0 0,2 0 0 0 0,-1-20 1503 0 0,6 43-3478 0 0,10 21-5 0 0,-10-21-17 0 0,0 2-10 0 0,20 42 66 0 0,-4-6-67 0 0,-16-36-70 0 0,14 28 60 0 0,8 9-77 0 0,1-8-94 0 0,-21-31-27 0 0,4-2-968 0 0,29 12-892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09T13:21:53.65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261 1 5063 0 0,'-5'2'6920'0'0,"5"-1"-6755"0"0,-7 12 3638 0 0,-2 17-615 0 0,8-29-3058 0 0,-29 107 4169 0 0,-87 354-4217 0 0,34-10-2258 0 0,75-411-5547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09T13:21:54.28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175 109 5063 0 0,'-42'-31'9292'0'0,"-11"6"-1895"0"0,52 25-7342 0 0,0-1 39 0 0,0 1 0 0 0,0 0 0 0 0,-1-1 1 0 0,1 1-1 0 0,0 0 0 0 0,0-1 0 0 0,-1 1 0 0 0,1 0 0 0 0,0 0 0 0 0,-1 0 0 0 0,1 0 0 0 0,0 0 0 0 0,0 1 0 0 0,-1-1 1 0 0,1 0-1 0 0,0 0 0 0 0,0 1 0 0 0,-1-1 0 0 0,-1 2 0 0 0,1-1-10 0 0,0 1 0 0 0,0-1 0 0 0,0 1-1 0 0,0 0 1 0 0,0 0 0 0 0,0 0 0 0 0,1 0 0 0 0,-1 0 0 0 0,-1 3-1 0 0,-1 3 39 0 0,0 0-1 0 0,0 0 1 0 0,1 1 0 0 0,-4 13-1 0 0,4-10-14 0 0,1-8-74 0 0,1 0-1 0 0,0 0 1 0 0,0 0-1 0 0,1 1 1 0 0,-1-1-1 0 0,1 0 1 0 0,0 0-1 0 0,0 1 1 0 0,1 4-1 0 0,2 16 63 0 0,1-11-21 0 0,11 15-46 0 0,-15-29-25 0 0,1 1-1 0 0,-1 0 1 0 0,0 0-1 0 0,1-1 1 0 0,-1 1-1 0 0,1 0 0 0 0,-1-1 1 0 0,1 1-1 0 0,-1-1 1 0 0,1 1-1 0 0,-1 0 1 0 0,1-1-1 0 0,0 1 0 0 0,-1-1 1 0 0,1 0-1 0 0,0 1 1 0 0,0-1-1 0 0,-1 0 0 0 0,1 1 1 0 0,0-1-1 0 0,1 1 1 0 0,39 17-3 0 0,-30-13-71 0 0,-2-7-22 0 0,27-5 15 0 0,-35 7 73 0 0,0 0-1 0 0,0 0 0 0 0,0-1 1 0 0,-1 1-1 0 0,1 0 0 0 0,0 0 1 0 0,0-1-1 0 0,0 1 0 0 0,0 0 1 0 0,0-1-1 0 0,-1 1 0 0 0,1-1 1 0 0,0 1-1 0 0,0-1 0 0 0,0 0 1 0 0,23-21-66 0 0,-7-2 18 0 0,-15 19 53 0 0,0 0 0 0 0,0 1 0 0 0,0-1 1 0 0,-1 0-1 0 0,0-1 0 0 0,0 1 0 0 0,0 0 0 0 0,-1 0 1 0 0,0 0-1 0 0,1-1 0 0 0,-2 1 0 0 0,1 0 1 0 0,-1 0-1 0 0,0 0 0 0 0,0 0 0 0 0,0 0 0 0 0,-3-8 1 0 0,-4-6-36 0 0,-1 0 0 0 0,-1 0 0 0 0,-11-18 0 0 0,12 22-60 0 0,6 11-5 0 0,2 2 36 0 0,1 1 1 0 0,-1-1-1 0 0,0 1 1 0 0,0 0-1 0 0,0-1 0 0 0,0 1 1 0 0,0 0-1 0 0,0-1 1 0 0,0 1-1 0 0,-1 0 1 0 0,1 0-1 0 0,-3-2 0 0 0,1 6-596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09T13:21:18.9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8 108 5063 0 0,'-8'-36'3698'0'0,"11"18"1918"0"0,-2 17-5421 0 0,0-11 2579 0 0,2 1 1 0 0,5-18 3023 0 0,-3 35-5607 0 0,17 21-6 0 0,-17-20-5 0 0,-4-5-147 0 0,-1 1 1 0 0,0-1-1 0 0,0 0 0 0 0,1 1 0 0 0,-1-1 0 0 0,1 0 1 0 0,1 5-1 0 0,0-1 17 0 0,-1-1 102 0 0,1 2-4 0 0,5 34 104 0 0,-3-6-15 0 0,0 67 181 0 0,-3 136 327 0 0,0-200-649 0 0,1 2 0 0 0,1-4-3 0 0,0-10-10 0 0,0-14-16 0 0,4 11-43 0 0,-5-17 30 0 0,7-8 5 0 0,26-5-36 0 0,-34 7-21 0 0,-1 0-1 0 0,1 0 1 0 0,-1 0 0 0 0,1 0 0 0 0,0 0 0 0 0,-1 0 0 0 0,1 0 0 0 0,-1-1-1 0 0,1 1 1 0 0,0 0 0 0 0,-1 0 0 0 0,1-1 0 0 0,-1 1 0 0 0,1 0 0 0 0,-1-1-1 0 0,1 1 1 0 0,-1 0 0 0 0,1-1 0 0 0,-1 1 0 0 0,0-1 0 0 0,1 1 0 0 0,0-1-1 0 0,21-28 77 0 0,-2 2-52 0 0,-3 3 41 0 0,5-6 10 0 0,3 2-21 0 0,2 3-45 0 0,1-1-11 0 0,5-1 0 0 0,3-2 0 0 0,2-4 0 0 0,198-196-163 0 0,-203 201-150 0 0,-24 21 244 0 0,-2 1-146 0 0,0 1-50 0 0,19-15-207 0 0,-20 15-88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09T13:21:54.79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26 10 7831 0 0,'-21'-4'15183'0'0,"21"5"-15004"0"0,-1 1-34 0 0,0 0 1 0 0,1 0-1 0 0,-1 0 1 0 0,1 0-1 0 0,-1 0 0 0 0,1 1 1 0 0,0-1-1 0 0,0 3 1 0 0,0-4 71 0 0,1 4-10 0 0,3 16-38 0 0,-3-16-10 0 0,0-2-128 0 0,0-1 1 0 0,0 1-1 0 0,0-1 1 0 0,0 1 0 0 0,-1-1-1 0 0,1 1 1 0 0,0 3-1 0 0,0 1 14 0 0,0 0 66 0 0,2 0-14 0 0,-1 2-65 0 0,0-2 7 0 0,0-1-1 0 0,0 0 1 0 0,6 11 0 0 0,11 22 19 0 0,-15-32-55 0 0,0-1-1 0 0,0 1 0 0 0,1-1 0 0 0,8 10 0 0 0,-4-7-8 0 0,0-1 1 0 0,12 6-1 0 0,-21-14 6 0 0,0 1-3 0 0,1-1 0 0 0,-1 1 0 0 0,1-1 1 0 0,-1 1-1 0 0,1-1 0 0 0,-1 0 0 0 0,1 1 0 0 0,-1-1 1 0 0,1 0-1 0 0,-1 1 0 0 0,1-1 0 0 0,0 0 0 0 0,-1 0 1 0 0,1 0-1 0 0,0 0 0 0 0,-1 0 0 0 0,1 1 0 0 0,-1-1 0 0 0,1 0 1 0 0,0 0-1 0 0,-1 0 0 0 0,1-1 0 0 0,0 1 0 0 0,-1 0 1 0 0,1 0-1 0 0,0 0 0 0 0,-1 0 0 0 0,2-1 0 0 0,36-10-73 0 0,-37 11 72 0 0,0 0 0 0 0,0 0-1 0 0,0 0 1 0 0,0 0 0 0 0,0-1-1 0 0,0 1 1 0 0,-1 0 0 0 0,1-1-1 0 0,0 1 1 0 0,0-1 0 0 0,0 1-1 0 0,-1-1 1 0 0,1 1-1 0 0,1-2 1 0 0,3-2-17 0 0,-3 2 8 0 0,1 1-1 0 0,-1-1 1 0 0,0 0 0 0 0,0 0-1 0 0,0-1 1 0 0,0 1-1 0 0,2-5 1 0 0,5-5-13 0 0,-1 0 0 0 0,0-1 0 0 0,-1 0-1 0 0,-1-1 1 0 0,0 0 0 0 0,-1 0 0 0 0,0 0 0 0 0,-1 0-1 0 0,0-1 1 0 0,0-15 0 0 0,-2 11 27 0 0,-2 11 24 0 0,0 0-1 0 0,4-14 1 0 0,-3 20 92 0 0,8 7-64 0 0,1 0-49 0 0,0 0 0 0 0,15 12-1 0 0,-18-11 0 0 0,-1 0-1 0 0,0 0 1 0 0,8 12 0 0 0,-14-18-3 0 0,6 8 24 0 0,8 14 3 0 0,-2 6 42 0 0,12 21 5 0 0,4 2-18 0 0,4-7-72 0 0,-26-35-132 0 0,4-3-1985 0 0,41 22-6343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09T13:21:55.13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16 30 17503 0 0,'-10'-2'776'0'0,"7"1"352"0"0,0-4 256 0 0,13-17-896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0T07:38:49.4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341 682 9671 0 0,'-1'-1'612'0'0,"-1"-1"0"0"0,1 1 0 0 0,-1-1 0 0 0,0 1 0 0 0,0 0 0 0 0,0 0 0 0 0,0-1 0 0 0,0 1 0 0 0,0 1 0 0 0,0-1 0 0 0,0 0 0 0 0,0 0 0 0 0,0 1 0 0 0,0-1 0 0 0,-3 1 0 0 0,3 0-315 0 0,0 0 0 0 0,0 0 0 0 0,0 0 0 0 0,0 1 0 0 0,-1-1 0 0 0,1 1 0 0 0,0-1 0 0 0,1 1 0 0 0,-1 0 0 0 0,0-1 0 0 0,0 1 0 0 0,0 0 0 0 0,-3 3 0 0 0,2-2-182 0 0,1 0 0 0 0,0 1 0 0 0,-1-1 0 0 0,1 0 0 0 0,0 1 0 0 0,0 0 0 0 0,0 0 0 0 0,1-1 0 0 0,-1 1 0 0 0,1 0 0 0 0,-1 0 0 0 0,1 1 0 0 0,0-1 0 0 0,0 0 0 0 0,0 0 0 0 0,1 0 0 0 0,-1 1 0 0 0,1-1 0 0 0,0 0 0 0 0,0 4 0 0 0,3 63 388 0 0,9 89-347 0 0,-7-125-156 0 0,2-2 0 0 0,-5-21 0 0 0,-2-8 0 0 0,1 0 0 0 0,0 1 0 0 0,0-1 0 0 0,0 0 0 0 0,0 0 0 0 0,2 4 0 0 0,-14-34 75 0 0,1 0 1 0 0,-11-53-1 0 0,9 33 75 0 0,-145-439 785 0 0,138 437-881 0 0,-18-55 79 0 0,32 89-114 0 0,1-1-1 0 0,1 0 0 0 0,1 0 0 0 0,-2-26 0 0 0,4 36-12 0 0,1 1 0 0 0,-1-1 0 0 0,1 1 0 0 0,0-1-1 0 0,0 1 1 0 0,1 0 0 0 0,-1 0 0 0 0,1-1 0 0 0,0 1 0 0 0,6-8-1 0 0,4-3-7 0 0,7-2-84 0 0,-5 10-84 0 0,25-12-9 0 0,-29 15 3 0 0,3 3-12 0 0,39-6-49 0 0,-39 6-19 0 0,-1 4-7 0 0,39 9 0 0 0,-38-9 6 0 0,-3 5 1 0 0,33 21 0 0 0,-32-21 1 0 0,-3 3 7 0 0,24 32 7 0 0,-31-40 211 0 0,1-1 0 0 0,-1 1 0 0 0,0 0 0 0 0,1 0 0 0 0,-1 0 0 0 0,0 1 0 0 0,1 2 0 0 0,2 3-77 0 0,-1 2 0 0 0,0-1 0 0 0,0 0-1 0 0,-1 1 1 0 0,0-1 0 0 0,-1 1 0 0 0,0 0 0 0 0,-1-1-1 0 0,-1 20 1 0 0,-1-21 42 0 0,0 1-1 0 0,-1-1 1 0 0,0 1-1 0 0,-1-1 1 0 0,0 0-1 0 0,0 0 1 0 0,-1-1-1 0 0,0 1 1 0 0,0-1-1 0 0,0 0 1 0 0,-1-1-1 0 0,0 1 1 0 0,-1-1-1 0 0,1 0 1 0 0,-9 5-1 0 0,4-3 56 0 0,-1 0 0 0 0,0-1-1 0 0,0 0 1 0 0,-1-1 0 0 0,1-1 0 0 0,-1 0 0 0 0,-1-1-1 0 0,-25 6 1 0 0,33-9-66 0 0,0-1 0 0 0,0 1-1 0 0,0-1 1 0 0,0 0 0 0 0,0 0-1 0 0,0-1 1 0 0,0 0 0 0 0,0 0 0 0 0,1 0-1 0 0,-1-1 1 0 0,0 0 0 0 0,0 0-1 0 0,1 0 1 0 0,-1-1 0 0 0,1 0-1 0 0,0 0 1 0 0,-7-5 0 0 0,12 8 24 0 0,0 0 1 0 0,-1-1 0 0 0,1 1-1 0 0,0 0 1 0 0,-1-1 0 0 0,1 1-1 0 0,0-1 1 0 0,-1 1-1 0 0,1-1 1 0 0,0 1 0 0 0,0 0-1 0 0,-1-1 1 0 0,1 1-1 0 0,0-1 1 0 0,0 1 0 0 0,0-1-1 0 0,0 1 1 0 0,0-1-1 0 0,-1 1 1 0 0,1-1 0 0 0,0 1-1 0 0,0-1 1 0 0,0 1 0 0 0,1-1-1 0 0,-1 1 1 0 0,0-1-1 0 0,0 1 1 0 0,0-1 0 0 0,0 1-1 0 0,0-1 1 0 0,0 1-1 0 0,1-1 1 0 0,-1 1 0 0 0,1-1-1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0T07:38:50.0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183 158 4143 0 0,'-3'-2'750'0'0,"0"0"0"0"0,0 0 0 0 0,-1 0 0 0 0,1 0 0 0 0,0 0 0 0 0,0 1 0 0 0,-1 0 0 0 0,1-1 0 0 0,-1 1 0 0 0,0 0 0 0 0,-3 0 0 0 0,-5-1 1199 0 0,0 1 0 0 0,-13 0 0 0 0,21 1-1730 0 0,0 0 0 0 0,1 0 0 0 0,-1 1-1 0 0,0-1 1 0 0,1 1 0 0 0,-1 0 0 0 0,1 0 0 0 0,-1 0 0 0 0,1 1 0 0 0,0-1 0 0 0,-1 1 0 0 0,1 0 0 0 0,0 0-1 0 0,0 0 1 0 0,0 0 0 0 0,0 0 0 0 0,0 1 0 0 0,1-1 0 0 0,-5 6 0 0 0,4-4-167 0 0,1 0-1 0 0,-1 0 1 0 0,1 0 0 0 0,0 1-1 0 0,1-1 1 0 0,-1 1 0 0 0,1-1-1 0 0,0 1 1 0 0,0-1 0 0 0,0 1-1 0 0,1 0 1 0 0,-1-1 0 0 0,1 1-1 0 0,1 9 1 0 0,2 6 124 0 0,2 0-107 0 0,0-8 6 0 0,16 23-59 0 0,-19-32-16 0 0,0 1 0 0 0,1-1 0 0 0,0 0 0 0 0,-1 0 0 0 0,1 0 0 0 0,1 0 0 0 0,-1-1 0 0 0,0 1 0 0 0,1-1 0 0 0,6 4 0 0 0,-4-4-2 0 0,0 0 0 0 0,1-1 0 0 0,-1 0 1 0 0,1 0-1 0 0,-1 0 0 0 0,7-1 0 0 0,-13 0 2 0 0,0 0-2 0 0,1 0 0 0 0,0 1-1 0 0,-1-1 1 0 0,1 0 0 0 0,-1 0 0 0 0,1 0 0 0 0,0 0 0 0 0,-1 0 0 0 0,1 0-1 0 0,-1 0 1 0 0,1 0 0 0 0,0 0 0 0 0,-1-1 0 0 0,1 1 0 0 0,-1 0 0 0 0,1 0 0 0 0,-1 0-1 0 0,1-1 1 0 0,-1 1 0 0 0,1 0 0 0 0,0-1 0 0 0,-1 1 0 0 0,0 0 0 0 0,2-1-1 0 0,3-6-4 0 0,1 0 0 0 0,-1 1 0 0 0,-1-2 0 0 0,1 1 0 0 0,-1 0 0 0 0,-1-1 0 0 0,1 0 0 0 0,-1 0 0 0 0,0 0 0 0 0,2-14 0 0 0,-3 8 11 0 0,-1 1-1 0 0,-1-1 1 0 0,0 1-1 0 0,0-1 1 0 0,-2 0-1 0 0,1 1 1 0 0,-2 0 0 0 0,-4-15-1 0 0,2 11 2 0 0,-1 1 1 0 0,-1-1-1 0 0,0 1 0 0 0,-1 0 1 0 0,-18-25-1 0 0,25 40-22 0 0,0 0 0 0 0,0-1 0 0 0,1 1 1 0 0,-1 0-1 0 0,0 0 0 0 0,0 0 0 0 0,-1 0 0 0 0,1 0 0 0 0,0 0 0 0 0,0 0 0 0 0,0 0 0 0 0,-1 1 1 0 0,1-1-1 0 0,-2 0 0 0 0,2 1 6 0 0,1 0 1 0 0,-1 0-1 0 0,0 0 0 0 0,1 0 1 0 0,-1 0-1 0 0,1 1 1 0 0,-1-1-1 0 0,0 0 1 0 0,1 1-1 0 0,-1-1 0 0 0,1 0 1 0 0,-1 1-1 0 0,1-1 1 0 0,-1 1-1 0 0,1-1 0 0 0,-1 0 1 0 0,1 1-1 0 0,-1-1 1 0 0,1 1-1 0 0,0 0 1 0 0,-1-1-1 0 0,1 1 0 0 0,0-1 1 0 0,-1 1-1 0 0,1 0 1 0 0,0-1-1 0 0,0 1 0 0 0,0-1 1 0 0,0 1-1 0 0,-1 0 1 0 0,1-1-1 0 0,0 2 0 0 0,-1 3-165 0 0,0 1 0 0 0,0-1-1 0 0,0 0 1 0 0,1 1 0 0 0,0 6-1 0 0,3 14-5864 0 0,0-6-1145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0T07:38:50.6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48 157 2759 0 0,'-6'-17'1743'0'0,"5"16"-949"0"0,0-1 1 0 0,0 1-1 0 0,0-1 1 0 0,0 1 0 0 0,0-1-1 0 0,0 1 1 0 0,-1 0 0 0 0,1-1-1 0 0,0 1 1 0 0,-1 0-1 0 0,1 0 1 0 0,-1 0 0 0 0,1 0-1 0 0,-1 0 1 0 0,0 0-1 0 0,1 1 1 0 0,-1-1 0 0 0,-3 0-1 0 0,2-1 11 0 0,-6 1 1876 0 0,9 11-1592 0 0,2-3-1096 0 0,-1-1 257 0 0,-1-2-188 0 0,1-1 1 0 0,0 0 0 0 0,-1 0 0 0 0,1 1 0 0 0,0-1 0 0 0,3 5-1 0 0,5 12 88 0 0,7 12-133 0 0,-10-21-17 0 0,1-1 0 0 0,13 16 0 0 0,17 8-15 0 0,-29-27-55 0 0,1-11-213 0 0,32-11 230 0 0,-39 14 54 0 0,-1 0 0 0 0,1-1 0 0 0,0 1-1 0 0,-1 0 1 0 0,1-1 0 0 0,-1 1 0 0 0,0-1 0 0 0,1 1 0 0 0,-1-1 0 0 0,0 0 0 0 0,0 1 0 0 0,0-1 0 0 0,0 0 0 0 0,0 0 0 0 0,0 0 0 0 0,-1 0 0 0 0,1 0-1 0 0,0 0 1 0 0,-1 0 0 0 0,0 0 0 0 0,1-2 0 0 0,0-4 21 0 0,2-7 33 0 0,0 1 0 0 0,-2-1 0 0 0,0 0-1 0 0,0 0 1 0 0,-2 1 0 0 0,-1-18-1 0 0,-1 11 124 0 0,-1 1-1 0 0,-1 0 0 0 0,-13-37 0 0 0,18 57-174 0 0,0 0-1 0 0,0 0 0 0 0,0 0 1 0 0,0 0-1 0 0,0 0 0 0 0,0 0 1 0 0,0 0-1 0 0,-1 0 0 0 0,1 0 1 0 0,0 0-1 0 0,0 0 0 0 0,0 0 1 0 0,0 0-1 0 0,0 0 0 0 0,0 0 1 0 0,0 0-1 0 0,0 0 0 0 0,0 0 1 0 0,0 0-1 0 0,0 0 0 0 0,0 0 1 0 0,0 0-1 0 0,0 0 0 0 0,-1 0 1 0 0,1 0-1 0 0,0 0 0 0 0,0 0 1 0 0,0 0-1 0 0,0 0 0 0 0,0 0 1 0 0,0 0-1 0 0,0 0 0 0 0,0 0 1 0 0,0 0-1 0 0,0 0 0 0 0,0 0 1 0 0,0 0-1 0 0,0 0 0 0 0,0 0 0 0 0,0 0 1 0 0,0 0-1 0 0,0 0 0 0 0,0 0 1 0 0,-1-1-1 0 0,1 1 0 0 0,0 0 1 0 0,0 0-1 0 0,0 0 0 0 0,0 0 1 0 0,0 0-1 0 0,0 0 0 0 0,4 25 89 0 0,2 0-69 0 0,3 10 20 0 0,3 4-31 0 0,6 13-175 0 0,0-6-120 0 0,-15-37 235 0 0,12 26-330 0 0,-2-12 70 0 0,-10-17-10 0 0,2 1-32 0 0,0 1 156 0 0,-3-4-363 0 0,1 0-1 0 0,0 0 1 0 0,0 0-1 0 0,5 4 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0T07:38:51.2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142 671 3679 0 0,'-15'-3'2651'0'0,"5"1"-177"0"0,-1 0 0 0 0,1 0 1 0 0,-1 1-1 0 0,-16 0 1 0 0,24 1-2049 0 0,0 0-1 0 0,0 1 1 0 0,0-1 0 0 0,1 1-1 0 0,-1 0 1 0 0,0 0 0 0 0,1 0 0 0 0,-1 0-1 0 0,-3 2 1 0 0,4-1-368 0 0,1-1-1 0 0,-1 1 1 0 0,0-1 0 0 0,0 1-1 0 0,1 0 1 0 0,-1-1-1 0 0,1 1 1 0 0,0 0 0 0 0,0 0-1 0 0,-1 0 1 0 0,1 0 0 0 0,0 0-1 0 0,0 3 1 0 0,-1 0 27 0 0,1 0-1 0 0,-1 1 1 0 0,1 0 0 0 0,1-1 0 0 0,-1 1 0 0 0,1 0-1 0 0,0 0 1 0 0,0-1 0 0 0,2 7 0 0 0,-2-10-4 0 0,3 6-14 0 0,16 30-54 0 0,-17-33-13 0 0,1-1 0 0 0,0 0 0 0 0,0 0 0 0 0,1 0 0 0 0,-1-1 0 0 0,1 1 0 0 0,0-1 0 0 0,8 6 0 0 0,-2-4-6 0 0,1 0 0 0 0,21 7-1 0 0,-31-11 2 0 0,0-1-1 0 0,0 1 1 0 0,0-1-1 0 0,1 1 1 0 0,-1-1-1 0 0,0 0 0 0 0,0 0 1 0 0,1 1-1 0 0,-1-1 1 0 0,0 0-1 0 0,0 0 0 0 0,1 0 1 0 0,-1-1-1 0 0,0 1 1 0 0,2-1-1 0 0,36-6-85 0 0,-37 7 85 0 0,0 0-1 0 0,-1-1 0 0 0,1 1 0 0 0,0 0 0 0 0,-1-1 1 0 0,1 0-1 0 0,-1 1 0 0 0,1-1 0 0 0,1-1 0 0 0,28-16-22 0 0,-16 8-35 0 0,-2-1 42 0 0,0-1-1 0 0,-1-1 1 0 0,0 0 0 0 0,10-15-1 0 0,-10 7 120 0 0,0-1-1 0 0,-2 0 1 0 0,0-1 0 0 0,-2 0-1 0 0,0 0 1 0 0,-2-1 0 0 0,-1 0-1 0 0,0 0 1 0 0,-2 0 0 0 0,-1-1-1 0 0,-1 1 1 0 0,0-1 0 0 0,-7-40-1 0 0,-3-24 388 0 0,-29-197 800 0 0,37 278-1123 0 0,2 7 43 0 0,4 11 129 0 0,11 32-320 0 0,3 18 40 0 0,-6-17-40 0 0,96 280-1014 0 0,-106-316 948 0 0,0 0-1 0 0,0 0 0 0 0,9 13 1 0 0,-5-10 10 0 0,-4-5 22 0 0,0 1-1 0 0,0-1 1 0 0,1 1-1 0 0,0-1 1 0 0,4 5-1 0 0,-1-2 10 0 0,8 7-52 0 0,24 16-3 0 0,-37-29 59 0 0,0 0 1 0 0,0-1-1 0 0,0 1 1 0 0,1-1-1 0 0,-1 1 0 0 0,4 1 1 0 0,35 15-15 0 0,-20-10-31 0 0,25 3-11 0 0,-23-6 11 0 0,33 5 31 0 0,6 0-20 0 0,-11-1 20 0 0,-29-5-20 0 0,24 4 15 0 0,-34-6-48 0 0,0 1 6 0 0,36 10 5 0 0,-36-10 45 0 0,-1-1 191 0 0,2 2-86 0 0,41 7 488 0 0,-9-2-1098 0 0,-33-7-284 0 0,0-1-1572 0 0,50 7-6065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0T07:38:51.6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80 20271 0 0,'0'0'1800'0'0,"1"-10"-1224"0"0,1 0-256 0 0,-4-4-160 0 0,2 3-600 0 0,2-5-112 0 0,2-2-24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09T13:21:26.2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 36 5063 0 0,'-1'0'390'0'0,"-5"-14"4548"0"0,5 11-3426 0 0,0 1-1 0 0,0 0 1 0 0,0-1-1 0 0,0 1 1 0 0,-6-7 6306 0 0,14 16-7498 0 0,20 23 0 0 0,-21-22-15 0 0,-2-1-61 0 0,21 38 183 0 0,-4-1-118 0 0,-1 2-138 0 0,-2-6-104 0 0,4 7-54 0 0,1-3-13 0 0,0-7-32 0 0,-19-29-139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09T13:21:26.6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123 1 17047 0 0,'0'0'71'0'0,"-1"0"171"0"0,0 0 1 0 0,0 0-1 0 0,1 0 0 0 0,-1 0 0 0 0,0 0 0 0 0,0 0 1 0 0,1 0-1 0 0,-1 0 0 0 0,0 0 0 0 0,0 0 0 0 0,1 1 0 0 0,-1-1 1 0 0,0 0-1 0 0,1 1 0 0 0,-2 0 0 0 0,1 0-40 0 0,1 0 0 0 0,-1 0 0 0 0,1 0 0 0 0,-1 0-1 0 0,1 0 1 0 0,0 0 0 0 0,0 0 0 0 0,-1 1 0 0 0,1-1 0 0 0,0 0 0 0 0,0 0-1 0 0,0 0 1 0 0,0 3 0 0 0,2 79 1349 0 0,-1 61-562 0 0,-35 230-317 0 0,-29-3-1939 0 0,58-348 244 0 0,-1 47 0 0 0,6-67-1041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09T13:21:27.0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132 215 8287 0 0,'-6'-13'567'0'0,"1"-6"4818"0"0,2 7-1553 0 0,3 10-3597 0 0,-1 1-1 0 0,1 0 0 0 0,-1-1 1 0 0,1 1-1 0 0,-1 0 1 0 0,1-1-1 0 0,-1 1 0 0 0,0 0 1 0 0,0 0-1 0 0,1 0 1 0 0,-1 0-1 0 0,0 0 0 0 0,0-1 1 0 0,0 2-1 0 0,0-1 1 0 0,0 0-1 0 0,0 0 0 0 0,-1 0 1 0 0,1 0-1 0 0,0 1 1 0 0,0-1-1 0 0,-2 0 0 0 0,1 0-99 0 0,-1 1 0 0 0,1 0 0 0 0,0 0-1 0 0,0 0 1 0 0,0 0 0 0 0,0 0-1 0 0,0 0 1 0 0,0 1 0 0 0,0-1-1 0 0,0 1 1 0 0,0-1 0 0 0,0 1 0 0 0,-3 1-1 0 0,0 1-32 0 0,0-1-1 0 0,0 1 0 0 0,0 0 1 0 0,0 1-1 0 0,1-1 0 0 0,-1 1 1 0 0,1 0-1 0 0,0 0 0 0 0,0 0 1 0 0,-4 7-1 0 0,8-10-93 0 0,-2 0 13 0 0,1 1 1 0 0,0 0 0 0 0,0-1 0 0 0,0 1 0 0 0,0 0-1 0 0,0 0 1 0 0,1 0 0 0 0,-1 0 0 0 0,1 0-1 0 0,-1 0 1 0 0,1 0 0 0 0,0 0 0 0 0,-1 0-1 0 0,1 0 1 0 0,0 0 0 0 0,0 0 0 0 0,1 0-1 0 0,-1 0 1 0 0,0 0 0 0 0,1 0 0 0 0,-1 0-1 0 0,2 4 1 0 0,1-1-19 0 0,0-1 0 0 0,0 1 0 0 0,7 7 0 0 0,22 16-27 0 0,-25-22-95 0 0,4-6-18 0 0,34 1 1 0 0,-34 0 0 0 0,-5-8-272 0 0,22-21 295 0 0,-25 24 101 0 0,0-1 0 0 0,0 1-1 0 0,-1-1 1 0 0,1 1 0 0 0,-1-1 0 0 0,-1 0 0 0 0,1 0 0 0 0,-1 0 0 0 0,1 0 0 0 0,-1 0 0 0 0,-1 0 0 0 0,1 0 0 0 0,-1 0-1 0 0,0 0 1 0 0,-1-10 0 0 0,1 6 7 0 0,0-11 11 0 0,0 1 0 0 0,-2 0 0 0 0,0-1 0 0 0,-2 1 1 0 0,0 0-1 0 0,-12-33 0 0 0,16 51-14 0 0,0 1-1 0 0,0 0 1 0 0,0-1 0 0 0,0 1 0 0 0,0 0 0 0 0,0 0 0 0 0,0-1 0 0 0,0 1-1 0 0,0 0 1 0 0,-1 0 0 0 0,1-1 0 0 0,0 1 0 0 0,0 0 0 0 0,0 0 0 0 0,0-1-1 0 0,-1 1 1 0 0,1 0 0 0 0,0 0 0 0 0,0 0 0 0 0,-1-1 0 0 0,1 1 0 0 0,0 0-1 0 0,0 0 1 0 0,-1 0 0 0 0,1 0 0 0 0,0 0 0 0 0,0 0 0 0 0,-1-1 0 0 0,1 1-1 0 0,0 0 1 0 0,0 0 0 0 0,-1 0 0 0 0,-3 8-339 0 0,0 15-280 0 0,4-19 322 0 0,3 16-2067 0 0,2 2-5511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09T13:21:27.5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59 8287 0 0,'-14'-1'16794'0'0,"10"3"-15548"0"0,4-1-1192 0 0,-1 0-1 0 0,1 0 1 0 0,0 0 0 0 0,-1 0 0 0 0,1 0 0 0 0,0 0 0 0 0,0 0 0 0 0,0 0 0 0 0,0 0-1 0 0,-1 0 1 0 0,2 0 0 0 0,-1 1 0 0 0,0 6 179 0 0,0-1 0 0 0,1 0 0 0 0,2 13 0 0 0,8 25 94 0 0,-1-19-258 0 0,-7-20-57 0 0,5 7 52 0 0,-3-6-60 0 0,0 1 0 0 0,1-2 0 0 0,6 8 0 0 0,-8-11-4 0 0,0 0 0 0 0,-1 0 0 0 0,1 0 0 0 0,0 0 0 0 0,0-1 0 0 0,1 1 0 0 0,-1-1 0 0 0,0 0 0 0 0,1-1 0 0 0,6 3 0 0 0,-8-4 0 0 0,1 1 0 0 0,0-1 0 0 0,0 0 0 0 0,-1 0 0 0 0,1 0 0 0 0,0 0 0 0 0,0-1 0 0 0,-1 0 0 0 0,1 0 0 0 0,0 0 0 0 0,-1 0 0 0 0,7-3 0 0 0,-8 3 0 0 0,1-1 0 0 0,0 0 0 0 0,-1 0 0 0 0,1 0 0 0 0,-1 0 0 0 0,1 0 0 0 0,-1 0 0 0 0,0-1 0 0 0,0 1 0 0 0,3-5 0 0 0,-2 2 1 0 0,0 0 1 0 0,-1-1-1 0 0,0 1 0 0 0,0-1 0 0 0,0 1 0 0 0,-1-1 1 0 0,1 0-1 0 0,-1 0 0 0 0,-1 1 0 0 0,1-1 1 0 0,-1 0-1 0 0,-1-8 0 0 0,-1-7 10 0 0,-1 0-1 0 0,-6-22 1 0 0,6 28-6 0 0,2 10 0 0 0,2 2 5 0 0,3 6 57 0 0,24 25-2 0 0,-21-21-1 0 0,2-2-11 0 0,-1-1-50 0 0,0 0-1 0 0,0 0 0 0 0,0-1 0 0 0,9 3 0 0 0,-11-4-2 0 0,0-2 0 0 0,0 1 0 0 0,0 0 0 0 0,-1-1 0 0 0,1 0 0 0 0,0-1 0 0 0,0 1 0 0 0,7-3 0 0 0,-3 1-5 0 0,-1-1-1 0 0,15-7 1 0 0,-8 0-72 0 0,-7 4 47 0 0,-3 2-3 0 0,-1 1 0 0 0,-1-1 0 0 0,1 0 0 0 0,-1 0 0 0 0,6-7 0 0 0,18-18-1015 0 0,-9 9-1262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09T13:21:39.38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401 39 7831 0 0,'-16'-38'16216'0'0,"15"60"-15747"0"0,0 32 177 0 0,0-40-577 0 0,-1 24 133 0 0,-2-1-1 0 0,-1 1 1 0 0,-3-1 0 0 0,-19 60-1 0 0,-66 136 1109 0 0,59-154-1172 0 0,-74 239-273 0 0,62-189-818 0 0,24-71 341 0 0,14-39 101 0 0,1 1 1 0 0,-10 41-1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09T13:21:40.29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506 96 5983 0 0,'-6'-3'1067'0'0,"1"0"0"0"0,0 0 0 0 0,0 0 0 0 0,-9-8-1 0 0,-1-1 731 0 0,8 8-1190 0 0,-1-1 0 0 0,0 1-1 0 0,0 1 1 0 0,0-1 0 0 0,0 2 0 0 0,0-1 0 0 0,-1 1-1 0 0,1 0 1 0 0,-1 1 0 0 0,0-1 0 0 0,1 2 0 0 0,-11 0-1 0 0,-10 1 90 0 0,-1 2-1 0 0,-36 8 1 0 0,10-1-371 0 0,39-7-213 0 0,3 0 19 0 0,-1-1 1 0 0,1-1-1 0 0,-16 0 1 0 0,27-1-92 0 0,0 0 0 0 0,-1 0 1 0 0,1-1-1 0 0,0 1 0 0 0,0-1 0 0 0,0 0 1 0 0,0 0-1 0 0,0 0 0 0 0,0 0 0 0 0,0 0 0 0 0,0-1 1 0 0,1 1-1 0 0,-1-1 0 0 0,0 0 0 0 0,1 0 1 0 0,-1 0-1 0 0,1 0 0 0 0,0 0 0 0 0,-4-5 0 0 0,5 6-12 0 0,0-1-16 0 0,0 1-1 0 0,1 0 1 0 0,-1 0 0 0 0,1 0-1 0 0,-1 0 1 0 0,0 0 0 0 0,1-1-1 0 0,0 1 1 0 0,-1 0-1 0 0,1 0 1 0 0,0-1 0 0 0,0 1-1 0 0,0 0 1 0 0,0-1 0 0 0,0 1-1 0 0,0 0 1 0 0,0 0 0 0 0,0-1-1 0 0,0 1 1 0 0,1-2-1 0 0,-1 3-9 0 0,0 0-1 0 0,0-1 0 0 0,0 1 0 0 0,0 0 0 0 0,0 0 0 0 0,0-1 1 0 0,0 1-1 0 0,0 0 0 0 0,0 0 0 0 0,0 0 0 0 0,1-1 1 0 0,-1 1-1 0 0,0 0 0 0 0,0 0 0 0 0,0 0 0 0 0,0-1 0 0 0,0 1 1 0 0,0 0-1 0 0,1 0 0 0 0,-1 0 0 0 0,0 0 0 0 0,0-1 0 0 0,0 1 1 0 0,1 0-1 0 0,-1 0 0 0 0,0 0 0 0 0,0 0 0 0 0,0 0 1 0 0,1 0-1 0 0,-1 0 0 0 0,0 0 0 0 0,0 0 0 0 0,0 0 0 0 0,1 0 1 0 0,-1-1-1 0 0,0 1 0 0 0,0 0 0 0 0,1 0 0 0 0,-1 1 0 0 0,0-1 1 0 0,0 0-1 0 0,0 0 0 0 0,1 0 0 0 0,-1 0 0 0 0,0 0 1 0 0,0 0-1 0 0,1 0 0 0 0,-1 0 0 0 0,0 0 0 0 0,0 0 0 0 0,0 1 1 0 0,1-1-1 0 0,-1 0 0 0 0,0 0 0 0 0,0 0 0 0 0,0 0 0 0 0,0 0 1 0 0,1 1-1 0 0,3 2 8 0 0,0 1 0 0 0,0 0 0 0 0,0 0 0 0 0,-1 1 0 0 0,5 6 0 0 0,-5-6-1 0 0,-2-3-3 0 0,1 0-1 0 0,-1 0 1 0 0,0 0-1 0 0,0 0 1 0 0,-1 0-1 0 0,1 0 1 0 0,0 1-1 0 0,-1-1 1 0 0,1 0-1 0 0,-1 1 1 0 0,0-1-1 0 0,0 0 1 0 0,0 3-1 0 0,3 23 19 0 0,-2 36-3 0 0,-7 76-1 0 0,-1 6-5 0 0,6-124-14 0 0,1 3 0 0 0,4 32 0 0 0,-1-27 0 0 0,5 1 0 0 0,-7-27 1 0 0,0-1 0 0 0,0 0 0 0 0,0 0 0 0 0,1 0 1 0 0,0-1-1 0 0,-1 1 0 0 0,1 0 0 0 0,0-1 0 0 0,0 1 0 0 0,4 2 0 0 0,1 1 14 0 0,1 0 0 0 0,0-1 0 0 0,9 5 0 0 0,-17-10-15 0 0,1 1 2 0 0,0-1 1 0 0,-1 0-1 0 0,1 1 0 0 0,0-1 1 0 0,-1 1-1 0 0,1-1 0 0 0,0 0 1 0 0,0 0-1 0 0,0 1 0 0 0,-1-1 1 0 0,1 0-1 0 0,0 0 0 0 0,0 0 0 0 0,-1 0 1 0 0,1 0-1 0 0,0 0 0 0 0,0 0 1 0 0,0 0-1 0 0,-1 0 0 0 0,1 0 1 0 0,0 0-1 0 0,0-1 0 0 0,0 1 1 0 0,-1 0-1 0 0,2-1 0 0 0,48-15 22 0 0,-39 11-8 0 0,0 0 0 0 0,13-8 0 0 0,-13 6-6 0 0,24-17 45 0 0,-1-3-44 0 0,8-11-11 0 0,-1-2 0 0 0,-2 1 0 0 0,-26 27-19 0 0,17-20 38 0 0,5-8 633 0 0,-5 4 152 0 0,-13 19-512 0 0,-13 12-41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09T13:21:42.43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261 17 6911 0 0,'-28'-17'7480'0'0,"24"17"-7140"0"0,-1 0 484 0 0,0 0 1 0 0,0 1-1 0 0,-1-1 0 0 0,1 1 0 0 0,-6 1 1 0 0,6 0-553 0 0,-1 1 0 0 0,1-1 1 0 0,0 1-1 0 0,0 0 1 0 0,0 0-1 0 0,0 0 1 0 0,0 1-1 0 0,1-1 1 0 0,0 1-1 0 0,-1 0 1 0 0,-4 7-1 0 0,-1 2-62 0 0,0 1-1 0 0,-13 24 1 0 0,11-17-89 0 0,1 0 0 0 0,2 0 0 0 0,0 1 0 0 0,1 0 0 0 0,1 0-1 0 0,2 1 1 0 0,0 0 0 0 0,-2 32 0 0 0,7-32-41 0 0,5 12 0 0 0,-4-28-76 0 0,1 0 0 0 0,0-1 0 0 0,5 10 0 0 0,-4-9-4 0 0,1-1 0 0 0,-1-1 0 0 0,1 1 0 0 0,0 0 0 0 0,5 4 0 0 0,0-1-4 0 0,-1-1 0 0 0,1-1 0 0 0,14 10 0 0 0,44 20-151 0 0,-32-16 45 0 0,-26-16 16 0 0,1 3 13 0 0,28 24 4 0 0,-31-27 55 0 0,-1 0 0 0 0,0 1 0 0 0,0-1 0 0 0,6 9 1 0 0,-4-5-1 0 0,6 7-42 0 0,22 29 0 0 0,9 14 0 0 0,-3 4-7 0 0,-2 3-19 0 0,-13-19 8 0 0,-17-32 47 0 0,14 31-134 0 0,-18-34 142 0 0,16 37-107 0 0,-16-35 107 0 0,1 0-39 0 0,7 27-1 0 0,0 4-13 0 0,-8-25 13 0 0,-3-5 56 0 0,-1 1 0 0 0,0 24 0 0 0,-2-33 13 0 0,0-1 1 0 0,-1 1-1 0 0,0 0 1 0 0,0-1-1 0 0,0 1 1 0 0,-1 0-1 0 0,0-1 0 0 0,0 0 1 0 0,-1 1-1 0 0,-4 7 1 0 0,2-7 22 0 0,0 0-1 0 0,0-1 1 0 0,0 1 0 0 0,-1-1 0 0 0,0 0 0 0 0,-1-1-1 0 0,1 1 1 0 0,-1-1 0 0 0,0-1 0 0 0,-8 5 0 0 0,4-4-6 0 0,-1 1 1 0 0,0-2 0 0 0,0 0 0 0 0,0 0 0 0 0,0-1 0 0 0,-14 1 0 0 0,2-2-14 0 0,0 0-1 0 0,0-2 1 0 0,0-1 0 0 0,0-1 0 0 0,1-1 0 0 0,-38-9 0 0 0,45 7-32 0 0,1 0 0 0 0,0-1-1 0 0,0 0 1 0 0,0-2 0 0 0,1 1-1 0 0,0-2 1 0 0,-21-16 0 0 0,26 18-12 0 0,1 0 0 0 0,0-1 1 0 0,0 0-1 0 0,0 0 0 0 0,1-1 1 0 0,1 0-1 0 0,-1 0 0 0 0,2-1 1 0 0,-1 1-1 0 0,1-1 0 0 0,-7-21 0 0 0,11 27-47 0 0,-1-1-1 0 0,1 0 0 0 0,0 1 1 0 0,0-1-1 0 0,1 0 0 0 0,-1 1 1 0 0,1-1-1 0 0,0 0 1 0 0,1 1-1 0 0,-1-1 0 0 0,1 0 1 0 0,0 1-1 0 0,0-1 0 0 0,0 0 1 0 0,0 1-1 0 0,1 0 0 0 0,0-1 1 0 0,0 1-1 0 0,4-6 0 0 0,9-12-1866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8CFE-3F56-06B2-26AC-DB9AC401A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3FD59-A276-9239-AB1A-458ACF93A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08362-7EDA-D196-2187-57F803FD9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E860-903F-4CC7-8D53-251A0002630A}" type="datetimeFigureOut">
              <a:rPr lang="en-ZA" smtClean="0"/>
              <a:t>15/07/2024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FF0A9-BE3D-EEE1-6905-05DA014B2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4B78E-F9DE-9C33-BB1B-5148BF5C3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51B1-44AD-46D7-95AB-628BC211D1B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58524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1B6CA-86BC-027A-AE2C-7BB726748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F279A2-57B9-FE79-7F6F-AE93948F69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D7787-E395-2633-EF82-718997031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E860-903F-4CC7-8D53-251A0002630A}" type="datetimeFigureOut">
              <a:rPr lang="en-ZA" smtClean="0"/>
              <a:t>15/07/2024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59D60-E935-0581-C0F0-A2C9F48E5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1408A-9C47-51AF-58C0-65FD1591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51B1-44AD-46D7-95AB-628BC211D1B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97897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A5BEE2-8AFF-78BC-8AE1-729F537CAD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BE3057-285A-F9D5-9F3F-6A134F7BE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AEEF-D963-8999-6F3D-130CBEFA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E860-903F-4CC7-8D53-251A0002630A}" type="datetimeFigureOut">
              <a:rPr lang="en-ZA" smtClean="0"/>
              <a:t>15/07/2024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952D8-24B1-68C5-4DC7-97022AC10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23398-786E-C6EA-888A-BE9F67A00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51B1-44AD-46D7-95AB-628BC211D1B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60676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D19AF-787C-95C7-0BAF-70C09E97A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AA7D0-BB56-CE41-894A-044E891E5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8FE3B-B14E-EB20-5AA0-D7E3586F3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E860-903F-4CC7-8D53-251A0002630A}" type="datetimeFigureOut">
              <a:rPr lang="en-ZA" smtClean="0"/>
              <a:t>15/07/2024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23A5E-B5EB-F2D5-488B-F52ABC90C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D2DDB-1384-360C-9687-8B187D1A3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51B1-44AD-46D7-95AB-628BC211D1B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08575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6A599-85ED-DCA7-3F80-375425BF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D4AE4-725A-0B68-9AF7-2293D0873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B335B-134E-D43D-786C-0865C49C6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E860-903F-4CC7-8D53-251A0002630A}" type="datetimeFigureOut">
              <a:rPr lang="en-ZA" smtClean="0"/>
              <a:t>15/07/2024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5EE07-ECE0-A9A4-F289-C34E5FFC3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DF244-BDB9-B408-E426-8BEAE87B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51B1-44AD-46D7-95AB-628BC211D1B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32823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526C4-801A-F49E-BAD7-48A859D87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742E8-2CD0-7054-7E49-30F5F0AF6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D88273-9643-CD13-2C57-25D16A367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EA4DAC-F060-13A7-B469-7DF894B71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E860-903F-4CC7-8D53-251A0002630A}" type="datetimeFigureOut">
              <a:rPr lang="en-ZA" smtClean="0"/>
              <a:t>15/07/2024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0AB39-AFC9-5053-B866-2C4BB55F6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EC90F-2531-5C8E-2760-86D887B45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51B1-44AD-46D7-95AB-628BC211D1B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56455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1E9E-FDB9-23CC-4CBE-96604CE7B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79D53-4042-135E-E2EC-6A7FDE8B4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E325E-8EFB-A672-A757-88E8518B9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7F1473-4570-A418-C092-8C5855292D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1B03BD-4EB4-6C8A-F756-A13A5B370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247711-CD22-52BE-414C-5B5DA192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E860-903F-4CC7-8D53-251A0002630A}" type="datetimeFigureOut">
              <a:rPr lang="en-ZA" smtClean="0"/>
              <a:t>15/07/2024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94E600-4684-6A11-EB21-B15975D5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368DC-381E-37A3-3165-5959B78FD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51B1-44AD-46D7-95AB-628BC211D1B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99040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39408-62D9-1D26-36D2-3D9530D98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55069D-3015-388A-0BBB-62A3699DB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E860-903F-4CC7-8D53-251A0002630A}" type="datetimeFigureOut">
              <a:rPr lang="en-ZA" smtClean="0"/>
              <a:t>15/07/2024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F254A9-9CC9-3188-ABD8-5B4DB4E5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2341AC-731A-231E-7DA5-4CC4F4DDB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51B1-44AD-46D7-95AB-628BC211D1B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3928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EC7813-B116-9B5E-107C-01C67C78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E860-903F-4CC7-8D53-251A0002630A}" type="datetimeFigureOut">
              <a:rPr lang="en-ZA" smtClean="0"/>
              <a:t>15/07/2024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BF364-E55E-ECDE-DDA3-B5DDF810B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7FD2E-3A9E-A4F2-BAF8-B83026C4F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51B1-44AD-46D7-95AB-628BC211D1B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52710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1CEAB-D4F9-5EEC-4ED8-490D016F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31FEE-9D1F-25E1-D9CE-E7BF3F751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B5EF7B-9A4E-E9FE-E780-FDDC5589A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BF32D-0F2D-E994-FBCF-8A8B2021F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E860-903F-4CC7-8D53-251A0002630A}" type="datetimeFigureOut">
              <a:rPr lang="en-ZA" smtClean="0"/>
              <a:t>15/07/2024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D4A3EC-3506-A931-233D-34DF27268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AA7B7C-0BCE-CC57-604E-D7DC41A04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51B1-44AD-46D7-95AB-628BC211D1B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78310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06C41-E89D-5515-3D24-8FD39FC47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910C83-64A4-21C1-B2DB-A6DAC8E37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E14424-2CC0-CEFD-5513-8CA9DE4EF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307D63-7D47-2A90-4EAF-BCE7AC935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E860-903F-4CC7-8D53-251A0002630A}" type="datetimeFigureOut">
              <a:rPr lang="en-ZA" smtClean="0"/>
              <a:t>15/07/2024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1665A7-B537-1D43-C38B-E6A00FCA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A40B6A-649F-ACDB-701E-3294E5421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51B1-44AD-46D7-95AB-628BC211D1B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36924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FC480D-A265-BEEA-FD5E-47F7E80F2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56A1C-9075-DE18-D8EB-52F0834A8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33681-583A-4339-973C-49ED774CE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29E860-903F-4CC7-8D53-251A0002630A}" type="datetimeFigureOut">
              <a:rPr lang="en-ZA" smtClean="0"/>
              <a:t>15/07/2024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7B784-7E18-8974-B9DB-AB729D862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73E5D-2E3E-6189-25AC-4C1B7B1EC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4C51B1-44AD-46D7-95AB-628BC211D1B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93633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77.png"/><Relationship Id="rId26" Type="http://schemas.openxmlformats.org/officeDocument/2006/relationships/image" Target="../media/image81.png"/><Relationship Id="rId39" Type="http://schemas.openxmlformats.org/officeDocument/2006/relationships/customXml" Target="../ink/ink19.xml"/><Relationship Id="rId21" Type="http://schemas.openxmlformats.org/officeDocument/2006/relationships/customXml" Target="../ink/ink10.xml"/><Relationship Id="rId34" Type="http://schemas.openxmlformats.org/officeDocument/2006/relationships/image" Target="../media/image85.png"/><Relationship Id="rId42" Type="http://schemas.openxmlformats.org/officeDocument/2006/relationships/image" Target="../media/image89.png"/><Relationship Id="rId47" Type="http://schemas.openxmlformats.org/officeDocument/2006/relationships/image" Target="../media/image92.png"/><Relationship Id="rId50" Type="http://schemas.openxmlformats.org/officeDocument/2006/relationships/customXml" Target="../ink/ink24.xml"/><Relationship Id="rId55" Type="http://schemas.openxmlformats.org/officeDocument/2006/relationships/image" Target="../media/image96.png"/><Relationship Id="rId7" Type="http://schemas.openxmlformats.org/officeDocument/2006/relationships/customXml" Target="../ink/ink3.xml"/><Relationship Id="rId2" Type="http://schemas.openxmlformats.org/officeDocument/2006/relationships/image" Target="../media/image75.png"/><Relationship Id="rId16" Type="http://schemas.openxmlformats.org/officeDocument/2006/relationships/image" Target="../media/image76.png"/><Relationship Id="rId29" Type="http://schemas.openxmlformats.org/officeDocument/2006/relationships/customXml" Target="../ink/ink14.xml"/><Relationship Id="rId11" Type="http://schemas.openxmlformats.org/officeDocument/2006/relationships/customXml" Target="../ink/ink5.xml"/><Relationship Id="rId24" Type="http://schemas.openxmlformats.org/officeDocument/2006/relationships/image" Target="../media/image80.png"/><Relationship Id="rId32" Type="http://schemas.openxmlformats.org/officeDocument/2006/relationships/image" Target="../media/image84.png"/><Relationship Id="rId37" Type="http://schemas.openxmlformats.org/officeDocument/2006/relationships/customXml" Target="../ink/ink18.xml"/><Relationship Id="rId40" Type="http://schemas.openxmlformats.org/officeDocument/2006/relationships/image" Target="../media/image88.png"/><Relationship Id="rId45" Type="http://schemas.openxmlformats.org/officeDocument/2006/relationships/image" Target="../media/image91.png"/><Relationship Id="rId53" Type="http://schemas.openxmlformats.org/officeDocument/2006/relationships/image" Target="../media/image95.png"/><Relationship Id="rId5" Type="http://schemas.openxmlformats.org/officeDocument/2006/relationships/customXml" Target="../ink/ink2.xml"/><Relationship Id="rId10" Type="http://schemas.openxmlformats.org/officeDocument/2006/relationships/image" Target="../media/image730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4" Type="http://schemas.openxmlformats.org/officeDocument/2006/relationships/image" Target="../media/image90.png"/><Relationship Id="rId52" Type="http://schemas.openxmlformats.org/officeDocument/2006/relationships/customXml" Target="../ink/ink25.xml"/><Relationship Id="rId4" Type="http://schemas.openxmlformats.org/officeDocument/2006/relationships/image" Target="../media/image700.png"/><Relationship Id="rId9" Type="http://schemas.openxmlformats.org/officeDocument/2006/relationships/customXml" Target="../ink/ink4.xml"/><Relationship Id="rId14" Type="http://schemas.openxmlformats.org/officeDocument/2006/relationships/image" Target="../media/image750.png"/><Relationship Id="rId22" Type="http://schemas.openxmlformats.org/officeDocument/2006/relationships/image" Target="../media/image79.png"/><Relationship Id="rId27" Type="http://schemas.openxmlformats.org/officeDocument/2006/relationships/customXml" Target="../ink/ink13.xml"/><Relationship Id="rId30" Type="http://schemas.openxmlformats.org/officeDocument/2006/relationships/image" Target="../media/image83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customXml" Target="../ink/ink23.xml"/><Relationship Id="rId8" Type="http://schemas.openxmlformats.org/officeDocument/2006/relationships/image" Target="../media/image720.png"/><Relationship Id="rId51" Type="http://schemas.openxmlformats.org/officeDocument/2006/relationships/image" Target="../media/image94.png"/><Relationship Id="rId3" Type="http://schemas.openxmlformats.org/officeDocument/2006/relationships/customXml" Target="../ink/ink1.xml"/><Relationship Id="rId12" Type="http://schemas.openxmlformats.org/officeDocument/2006/relationships/image" Target="../media/image740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87.png"/><Relationship Id="rId46" Type="http://schemas.openxmlformats.org/officeDocument/2006/relationships/customXml" Target="../ink/ink22.xml"/><Relationship Id="rId20" Type="http://schemas.openxmlformats.org/officeDocument/2006/relationships/image" Target="../media/image78.png"/><Relationship Id="rId41" Type="http://schemas.openxmlformats.org/officeDocument/2006/relationships/customXml" Target="../ink/ink20.xml"/><Relationship Id="rId54" Type="http://schemas.openxmlformats.org/officeDocument/2006/relationships/customXml" Target="../ink/ink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0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82.png"/><Relationship Id="rId36" Type="http://schemas.openxmlformats.org/officeDocument/2006/relationships/image" Target="../media/image86.png"/><Relationship Id="rId49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A0307-666F-7A91-B0E8-A0F5369D9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How I do an IPAA</a:t>
            </a:r>
            <a:br>
              <a:rPr lang="en-ZA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pt-BR" sz="2000" b="1" i="0" dirty="0">
                <a:solidFill>
                  <a:srgbClr val="5F6368"/>
                </a:solidFill>
                <a:effectLst/>
                <a:highlight>
                  <a:srgbClr val="FFFFFF"/>
                </a:highlight>
                <a:latin typeface="Alasassy Caps" panose="020F0502020204030204" pitchFamily="2" charset="0"/>
              </a:rPr>
              <a:t>ileal pouch–anal anastomosis</a:t>
            </a:r>
            <a:r>
              <a:rPr lang="pt-BR" sz="2000" b="0" i="0" dirty="0">
                <a:solidFill>
                  <a:srgbClr val="4D5156"/>
                </a:solidFill>
                <a:effectLst/>
                <a:highlight>
                  <a:srgbClr val="FFFFFF"/>
                </a:highlight>
                <a:latin typeface="Alasassy Caps" panose="020F0502020204030204" pitchFamily="2" charset="0"/>
              </a:rPr>
              <a:t> (</a:t>
            </a:r>
            <a:r>
              <a:rPr lang="pt-BR" sz="2000" b="1" i="0" dirty="0">
                <a:solidFill>
                  <a:srgbClr val="5F6368"/>
                </a:solidFill>
                <a:effectLst/>
                <a:highlight>
                  <a:srgbClr val="FFFFFF"/>
                </a:highlight>
                <a:latin typeface="Alasassy Caps" panose="020F0502020204030204" pitchFamily="2" charset="0"/>
              </a:rPr>
              <a:t>IPAA</a:t>
            </a:r>
            <a:r>
              <a:rPr lang="pt-BR" sz="2000" b="0" i="0" dirty="0">
                <a:solidFill>
                  <a:srgbClr val="4D5156"/>
                </a:solidFill>
                <a:effectLst/>
                <a:highlight>
                  <a:srgbClr val="FFFFFF"/>
                </a:highlight>
                <a:latin typeface="Alasassy Caps" panose="020F0502020204030204" pitchFamily="2" charset="0"/>
              </a:rPr>
              <a:t>)</a:t>
            </a:r>
            <a:endParaRPr lang="en-ZA" sz="2000" dirty="0">
              <a:latin typeface="Alasassy Caps" panose="020F0502020204030204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FAE12-DDF2-DF4F-DDD6-0A0045F3A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02619"/>
            <a:ext cx="10426995" cy="1174344"/>
          </a:xfrm>
        </p:spPr>
        <p:txBody>
          <a:bodyPr/>
          <a:lstStyle/>
          <a:p>
            <a:pPr marL="0" indent="0" algn="ctr">
              <a:buNone/>
            </a:pPr>
            <a:r>
              <a:rPr lang="en-ZA" sz="1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Peter Taylor</a:t>
            </a:r>
          </a:p>
          <a:p>
            <a:pPr marL="0" indent="0" algn="ctr">
              <a:buNone/>
            </a:pPr>
            <a:r>
              <a:rPr lang="en-ZA" sz="1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Colo Escape</a:t>
            </a:r>
          </a:p>
          <a:p>
            <a:pPr marL="0" indent="0" algn="ctr">
              <a:buNone/>
            </a:pPr>
            <a:r>
              <a:rPr lang="en-ZA" sz="1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2024</a:t>
            </a:r>
          </a:p>
          <a:p>
            <a:endParaRPr lang="en-ZA" dirty="0"/>
          </a:p>
        </p:txBody>
      </p:sp>
      <p:pic>
        <p:nvPicPr>
          <p:cNvPr id="2050" name="Picture 2" descr="DIY injuries | The Chorley Surgery">
            <a:extLst>
              <a:ext uri="{FF2B5EF4-FFF2-40B4-BE49-F238E27FC236}">
                <a16:creationId xmlns:a16="http://schemas.microsoft.com/office/drawing/2014/main" id="{4E1C1D39-A20E-67D1-74D7-2207C21D1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670" y="1547037"/>
            <a:ext cx="3659872" cy="345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ontact Us | Surgical Gastroenterologist">
            <a:extLst>
              <a:ext uri="{FF2B5EF4-FFF2-40B4-BE49-F238E27FC236}">
                <a16:creationId xmlns:a16="http://schemas.microsoft.com/office/drawing/2014/main" id="{D3B5C060-972A-5C3A-3841-0BBCC8919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333" y="5602958"/>
            <a:ext cx="2848610" cy="101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474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51DD2-01F1-60D8-A6C6-48B8784BE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Do you really want to talk about                         </a:t>
            </a:r>
            <a:r>
              <a:rPr lang="en-ZA" b="1" dirty="0"/>
              <a:t>Surgical</a:t>
            </a:r>
            <a:r>
              <a:rPr lang="en-ZA" dirty="0"/>
              <a:t> </a:t>
            </a:r>
            <a:r>
              <a:rPr lang="en-ZA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Options when considering a IPAA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92530-8810-C044-9EC3-AA98B6076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Picture 2" descr="Modified 2-stage IPAA has similar postoperative complication rates and  functional outcomes compared to 3-stage IPAA - ScienceDirect">
            <a:extLst>
              <a:ext uri="{FF2B5EF4-FFF2-40B4-BE49-F238E27FC236}">
                <a16:creationId xmlns:a16="http://schemas.microsoft.com/office/drawing/2014/main" id="{06DEC141-A4AD-5612-22D8-4AD82690C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14" y="2129600"/>
            <a:ext cx="7880907" cy="304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17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D6320-99C8-AFC0-6503-BAC981264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3A105-524F-ACA3-0B57-C815533E1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B8AC02-F42F-21C9-8EB2-7725E5848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03" y="491894"/>
            <a:ext cx="5641849" cy="2397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A3E1D-09C3-1C0C-0C0C-ED0E953BF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292" y="314683"/>
            <a:ext cx="4334039" cy="6228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9BCB9B-CEDC-6799-55D7-EBB4B3E97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79" y="5082363"/>
            <a:ext cx="6133498" cy="515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671CB1-6722-669B-8A61-E8AB61D5D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173" y="3761258"/>
            <a:ext cx="5439173" cy="58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64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5C6EF-ABCD-80F4-E6CC-F807BF84D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You really want to talk about :</a:t>
            </a:r>
            <a:br>
              <a:rPr lang="en-ZA"/>
            </a:br>
            <a:r>
              <a:rPr lang="en-ZA"/>
              <a:t>Fully electric 2026 Golf 9 GTI/ </a:t>
            </a:r>
            <a:r>
              <a:rPr lang="en-ZA" b="1"/>
              <a:t>Robotic IPAA</a:t>
            </a:r>
            <a:endParaRPr lang="en-ZA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48DB4DB-1D70-58CF-3368-76098AD55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9654" y="2705884"/>
            <a:ext cx="2352692" cy="2590819"/>
          </a:xfrm>
        </p:spPr>
      </p:pic>
      <p:pic>
        <p:nvPicPr>
          <p:cNvPr id="6146" name="Picture 2" descr="All-electric Volkswagen Golf 9 GTI arriving earlier than expected">
            <a:extLst>
              <a:ext uri="{FF2B5EF4-FFF2-40B4-BE49-F238E27FC236}">
                <a16:creationId xmlns:a16="http://schemas.microsoft.com/office/drawing/2014/main" id="{55A9DB27-E033-37F7-6B56-AF183A8FF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876" y="1825625"/>
            <a:ext cx="7142956" cy="452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48BC90-01E9-C21D-14E9-413CF241D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0833" y="1825625"/>
            <a:ext cx="1102582" cy="1173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6F62C1-5525-0BB3-B1AA-034E6B740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0833" y="3375166"/>
            <a:ext cx="1137156" cy="1252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EF4397-AE3B-AA07-FF20-47693B371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3894" y="5153489"/>
            <a:ext cx="1049521" cy="129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68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C1EC1-0055-A422-940A-7EE5307CF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Settle for 2024 Golf 8GTI  / </a:t>
            </a:r>
            <a:r>
              <a:rPr lang="en-ZA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IPAA at UMC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56CF2-1BDF-1DC5-A795-8FD42C84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180kw 370n.m</a:t>
            </a:r>
          </a:p>
        </p:txBody>
      </p:sp>
      <p:pic>
        <p:nvPicPr>
          <p:cNvPr id="7170" name="Picture 2" descr="VW Golf GTI | 2.0 TSI Engine 180 kW | Volkswagen South Africa">
            <a:extLst>
              <a:ext uri="{FF2B5EF4-FFF2-40B4-BE49-F238E27FC236}">
                <a16:creationId xmlns:a16="http://schemas.microsoft.com/office/drawing/2014/main" id="{A05F942F-D09B-9BF0-8FED-DA2F7FD04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6" y="2342451"/>
            <a:ext cx="5365327" cy="402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ew Name and Logo for Amsterdam UMC">
            <a:extLst>
              <a:ext uri="{FF2B5EF4-FFF2-40B4-BE49-F238E27FC236}">
                <a16:creationId xmlns:a16="http://schemas.microsoft.com/office/drawing/2014/main" id="{48042376-4D21-DA57-21D3-E357719F3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514" y="2378407"/>
            <a:ext cx="4809286" cy="200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703B73-8F76-391F-671B-6561F2F77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3053" y="4728134"/>
            <a:ext cx="2819421" cy="16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08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33492-8087-DFC5-2A30-035F0F106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Content Placeholder 4" descr="A group of surgeons in a operating room&#10;&#10;Description automatically generated">
            <a:extLst>
              <a:ext uri="{FF2B5EF4-FFF2-40B4-BE49-F238E27FC236}">
                <a16:creationId xmlns:a16="http://schemas.microsoft.com/office/drawing/2014/main" id="{91EE6418-CF97-2F97-E4DF-8A25D2788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948" y="1325981"/>
            <a:ext cx="5801784" cy="4351338"/>
          </a:xfrm>
        </p:spPr>
      </p:pic>
      <p:pic>
        <p:nvPicPr>
          <p:cNvPr id="8194" name="Picture 2" descr="RacingLine Performance Bonnet Gas Strut Kit – MK8 Golf |VWR810002 – VAG  Motorsport">
            <a:extLst>
              <a:ext uri="{FF2B5EF4-FFF2-40B4-BE49-F238E27FC236}">
                <a16:creationId xmlns:a16="http://schemas.microsoft.com/office/drawing/2014/main" id="{27C607C3-0357-1F01-6E6A-8D3C94E3F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2" y="365125"/>
            <a:ext cx="5014911" cy="256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Volkswagen Golf GTI Clubsport (2021 ...">
            <a:extLst>
              <a:ext uri="{FF2B5EF4-FFF2-40B4-BE49-F238E27FC236}">
                <a16:creationId xmlns:a16="http://schemas.microsoft.com/office/drawing/2014/main" id="{4715B010-4F05-0F38-A72C-F9D65C57A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986" y="3991448"/>
            <a:ext cx="3509962" cy="262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FEE6DF-8DA4-85D2-2094-F5395DBBB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7388" y="365125"/>
            <a:ext cx="1824183" cy="15028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BFD24F-6DBB-7837-5C33-CC0C3AA85FF9}"/>
              </a:ext>
            </a:extLst>
          </p:cNvPr>
          <p:cNvSpPr txBox="1"/>
          <p:nvPr/>
        </p:nvSpPr>
        <p:spPr>
          <a:xfrm>
            <a:off x="520995" y="3184451"/>
            <a:ext cx="246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Transabdominal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B0B748-52A2-7CAF-59F1-5554273F7F17}"/>
              </a:ext>
            </a:extLst>
          </p:cNvPr>
          <p:cNvSpPr txBox="1"/>
          <p:nvPr/>
        </p:nvSpPr>
        <p:spPr>
          <a:xfrm>
            <a:off x="9484510" y="3429000"/>
            <a:ext cx="2461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/>
              <a:t>Trans-anal</a:t>
            </a:r>
            <a:r>
              <a:rPr lang="en-Z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6268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E799D7-9B81-3A45-00E5-9BB5C087B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ZA" sz="5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Disclaimer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F32D0-98DD-B977-1F98-339996148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fontScale="85000" lnSpcReduction="20000"/>
          </a:bodyPr>
          <a:lstStyle/>
          <a:p>
            <a:r>
              <a:rPr lang="en-ZA" sz="1200" dirty="0"/>
              <a:t>Make Trans anal surgery great again</a:t>
            </a:r>
          </a:p>
          <a:p>
            <a:endParaRPr lang="en-ZA" sz="1200" dirty="0"/>
          </a:p>
          <a:p>
            <a:r>
              <a:rPr lang="en-ZA" sz="1200" dirty="0"/>
              <a:t>IBD  is safe to start</a:t>
            </a:r>
          </a:p>
          <a:p>
            <a:endParaRPr lang="en-ZA" sz="1200" dirty="0"/>
          </a:p>
          <a:p>
            <a:r>
              <a:rPr lang="en-ZA" sz="1200" dirty="0"/>
              <a:t>You might miss the target when you start with some bleeding</a:t>
            </a:r>
          </a:p>
          <a:p>
            <a:pPr marL="0" indent="0">
              <a:buNone/>
            </a:pPr>
            <a:endParaRPr lang="en-ZA" sz="1200" dirty="0"/>
          </a:p>
          <a:p>
            <a:endParaRPr lang="en-ZA" sz="1200" dirty="0"/>
          </a:p>
          <a:p>
            <a:endParaRPr lang="en-ZA" sz="1200" dirty="0"/>
          </a:p>
          <a:p>
            <a:endParaRPr lang="en-ZA" sz="1200" dirty="0"/>
          </a:p>
          <a:p>
            <a:endParaRPr lang="en-ZA" sz="1200" dirty="0"/>
          </a:p>
          <a:p>
            <a:endParaRPr lang="en-ZA" sz="1200" dirty="0"/>
          </a:p>
          <a:p>
            <a:endParaRPr lang="en-ZA" sz="1200" dirty="0"/>
          </a:p>
          <a:p>
            <a:endParaRPr lang="en-ZA" sz="1200" dirty="0"/>
          </a:p>
          <a:p>
            <a:pPr marL="0" indent="0">
              <a:buNone/>
            </a:pPr>
            <a:r>
              <a:rPr lang="en-ZA" sz="1200" dirty="0"/>
              <a:t> Please ask Robo Tim : Where is Tamis Tim?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95DA1-F8A9-092F-D375-3374B8965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9" y="243936"/>
            <a:ext cx="6903720" cy="3797047"/>
          </a:xfrm>
          <a:prstGeom prst="rect">
            <a:avLst/>
          </a:prstGeom>
        </p:spPr>
      </p:pic>
      <p:pic>
        <p:nvPicPr>
          <p:cNvPr id="1026" name="Picture 2" descr="Congress is moving quickly to launch investigations into the Trump  assassination attempt | PBS News">
            <a:extLst>
              <a:ext uri="{FF2B5EF4-FFF2-40B4-BE49-F238E27FC236}">
                <a16:creationId xmlns:a16="http://schemas.microsoft.com/office/drawing/2014/main" id="{AAE210FF-B9F9-1EBD-E93F-B0B4DF9D3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63" y="3482164"/>
            <a:ext cx="4454363" cy="297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2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F3D4B-93E9-A56F-956B-CDB0070AE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179C2A9-7EAA-9316-03B6-49DD4BE73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06828" y="3497654"/>
            <a:ext cx="5422399" cy="80002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D3553E-C02B-6E42-CAB1-EA41D763B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05" y="1083161"/>
            <a:ext cx="5238788" cy="1371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E0252D-BCD6-D53F-A08A-B551702A4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82" y="3067597"/>
            <a:ext cx="5682634" cy="18673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FC376A-C223-0A36-A590-8EA92D8EEB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2763" y="1166034"/>
            <a:ext cx="5654889" cy="15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78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7BE28-6467-B6CF-FE6A-B852F8845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/>
              <a:t>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15073-AA38-A0EA-185D-035C26D0D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Trans abdominal</a:t>
            </a:r>
          </a:p>
          <a:p>
            <a:endParaRPr lang="en-ZA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ZA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en-ZA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Trans Anal </a:t>
            </a:r>
          </a:p>
          <a:p>
            <a:endParaRPr lang="en-ZA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ZA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en-ZA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Pouch Creation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23E5D2-36B5-913B-3DC3-89FE42D03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064" y="489208"/>
            <a:ext cx="3010796" cy="534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92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A08D-B157-2AEC-01BB-1B0744F85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Steps: Abdominal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6AFCD-6C8E-41CC-4A46-F7B237945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Depending on where you start (close ileostomy/single port/Alexis)</a:t>
            </a:r>
          </a:p>
          <a:p>
            <a:r>
              <a:rPr lang="en-ZA" dirty="0" err="1"/>
              <a:t>Adhesiolysis</a:t>
            </a:r>
            <a:endParaRPr lang="en-ZA" dirty="0"/>
          </a:p>
          <a:p>
            <a:r>
              <a:rPr lang="en-ZA" dirty="0"/>
              <a:t>Full Mobilization of small bowel mesentery to third part                             of duodenum (ALL)</a:t>
            </a:r>
          </a:p>
          <a:p>
            <a:r>
              <a:rPr lang="en-ZA" dirty="0"/>
              <a:t>Proximal ligation of Ileocolic Vessels (ALL)</a:t>
            </a:r>
          </a:p>
          <a:p>
            <a:r>
              <a:rPr lang="en-ZA" dirty="0"/>
              <a:t>Small anterior / Posterior transverse peritoneal incision (All)</a:t>
            </a:r>
          </a:p>
          <a:p>
            <a:endParaRPr lang="en-ZA" dirty="0"/>
          </a:p>
          <a:p>
            <a:r>
              <a:rPr lang="en-ZA" dirty="0"/>
              <a:t>If still needed: Peritoneal tissue right of SMA is excised </a:t>
            </a:r>
          </a:p>
          <a:p>
            <a:endParaRPr lang="en-ZA" dirty="0"/>
          </a:p>
          <a:p>
            <a:endParaRPr lang="en-ZA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59734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0A05D-5303-192B-0876-95E761069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4D7DE-6248-ABFC-2304-72EE75768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164804-B85A-B041-7682-B120120F0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001" y="1358654"/>
            <a:ext cx="5424378" cy="364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75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Disclaimer Images – Browse 3,157 Stock Photos, Vectors, and Video | Adobe  Stock">
            <a:extLst>
              <a:ext uri="{FF2B5EF4-FFF2-40B4-BE49-F238E27FC236}">
                <a16:creationId xmlns:a16="http://schemas.microsoft.com/office/drawing/2014/main" id="{1E45BC5E-E126-7C11-C81D-D33F5886F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17" y="520011"/>
            <a:ext cx="4682706" cy="234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B082A-23B3-D2D4-0885-E7EACB25A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A1C8A-F41A-B51E-CF0F-A58D70FFE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317" y="3713871"/>
            <a:ext cx="10200514" cy="183004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ZA" dirty="0"/>
              <a:t>Spelling </a:t>
            </a:r>
          </a:p>
          <a:p>
            <a:endParaRPr lang="en-ZA" dirty="0"/>
          </a:p>
          <a:p>
            <a:r>
              <a:rPr lang="en-ZA" dirty="0"/>
              <a:t> Pronunciation</a:t>
            </a:r>
          </a:p>
          <a:p>
            <a:endParaRPr lang="en-ZA" dirty="0">
              <a:cs typeface="Calibri"/>
            </a:endParaRPr>
          </a:p>
          <a:p>
            <a:r>
              <a:rPr lang="en-ZA" dirty="0"/>
              <a:t>I am not an expert 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4009C309-43CB-CDD6-0625-9D7FD6F8B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65" y="2096923"/>
            <a:ext cx="4757266" cy="426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510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D228-7499-3D63-C520-BD434B857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4000" b="1" dirty="0"/>
              <a:t>For the Experienced Driver</a:t>
            </a:r>
            <a:br>
              <a:rPr lang="en-ZA" sz="4000" b="1" dirty="0"/>
            </a:br>
            <a:r>
              <a:rPr lang="en-ZA" sz="4000" b="1" dirty="0"/>
              <a:t>Need more length / GOLF R -line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1B747-9E47-5CD7-4473-96363D659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r>
              <a:rPr lang="en-ZA" b="1" dirty="0"/>
              <a:t>Must be one stage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4E3252-6DD3-387F-0834-D7BFF99B8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60240"/>
            <a:ext cx="3974786" cy="37445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3D6661-8080-6609-6F0C-76BA039AD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761" y="2095167"/>
            <a:ext cx="6208039" cy="3645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216550-23E7-911E-BF87-8DE55F769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935" y="195573"/>
            <a:ext cx="3338198" cy="144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58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C9E0A-FB52-3428-5733-7E8577790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Steps:</a:t>
            </a:r>
            <a:br>
              <a:rPr lang="en-ZA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ZA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Trans Anal (few notes)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0A8E3-177D-2A46-FBCF-0F34E19AE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n-ZA" dirty="0"/>
          </a:p>
          <a:p>
            <a:pPr marL="0" indent="0">
              <a:buNone/>
            </a:pPr>
            <a:r>
              <a:rPr lang="en-ZA" dirty="0"/>
              <a:t>Equipment (proctoscope)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r>
              <a:rPr lang="en-ZA" dirty="0"/>
              <a:t>Purse string / 2cm above </a:t>
            </a:r>
            <a:r>
              <a:rPr lang="en-ZA" dirty="0" err="1"/>
              <a:t>dendate</a:t>
            </a: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r>
              <a:rPr lang="en-ZA" dirty="0"/>
              <a:t>Close to rectal dissection if no CA</a:t>
            </a:r>
          </a:p>
          <a:p>
            <a:endParaRPr lang="en-ZA" dirty="0"/>
          </a:p>
          <a:p>
            <a:pPr marL="0" indent="0">
              <a:buNone/>
            </a:pPr>
            <a:r>
              <a:rPr lang="en-ZA" dirty="0"/>
              <a:t>Full thinness bites for cuff(E)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r>
              <a:rPr lang="en-ZA" dirty="0"/>
              <a:t>Thick tissue circular stapler (AMC)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r>
              <a:rPr lang="en-ZA" dirty="0"/>
              <a:t>Interrupted suturing of line (full thickness)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60ABE9-9DC6-B6DF-EB19-9883929D5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881" y="358482"/>
            <a:ext cx="3594359" cy="30705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85A25E-3E7A-5C98-9279-5B891AA0C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1239" y="2254100"/>
            <a:ext cx="850958" cy="9635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EF0B13-E714-6C25-E887-7FDE07181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2386" y="358482"/>
            <a:ext cx="2219902" cy="16842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50E42E-6233-8A03-911F-1BAF8D9F6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5096" y="2282396"/>
            <a:ext cx="793746" cy="935240"/>
          </a:xfrm>
          <a:prstGeom prst="rect">
            <a:avLst/>
          </a:prstGeom>
        </p:spPr>
      </p:pic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011BD977-D1EF-869A-6609-71B663F913C4}"/>
              </a:ext>
            </a:extLst>
          </p:cNvPr>
          <p:cNvSpPr/>
          <p:nvPr/>
        </p:nvSpPr>
        <p:spPr>
          <a:xfrm>
            <a:off x="11272377" y="2325871"/>
            <a:ext cx="738963" cy="819994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5E1384-3D82-E6CC-98C1-99A7C61B7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785" y="3905243"/>
            <a:ext cx="1719275" cy="17954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1A6D93-62B5-9020-C5F1-5C093C1C13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5764" y="4001294"/>
            <a:ext cx="1795476" cy="16716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0C3679-FE55-83C2-B5CE-3E62E2287C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1904" y="4046130"/>
            <a:ext cx="1677368" cy="153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44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57FC1-9C00-DC1F-F4C0-EF28AE470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Steps: Pouch Creation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68F71-D598-4038-F6FC-607B73F91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9032"/>
            <a:ext cx="10515600" cy="5093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dirty="0"/>
              <a:t>Establish length 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r>
              <a:rPr lang="en-ZA" dirty="0"/>
              <a:t>Side to Side stapler: J pouch with 1 stapler (AMC)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r>
              <a:rPr lang="en-ZA" dirty="0"/>
              <a:t>Oversew everted staple line(AMC)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r>
              <a:rPr lang="en-ZA" dirty="0"/>
              <a:t>Purse string for </a:t>
            </a:r>
            <a:r>
              <a:rPr lang="en-ZA" dirty="0" err="1"/>
              <a:t>Anvill</a:t>
            </a:r>
            <a:r>
              <a:rPr lang="en-ZA" dirty="0"/>
              <a:t> in enterotomy with long suture to grasp from below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r>
              <a:rPr lang="en-ZA" dirty="0"/>
              <a:t>Pitfalls that I will talk about later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33DC5-A921-C8D0-8F20-90771171A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288" y="1189474"/>
            <a:ext cx="4153849" cy="267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30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43EA3-FB5B-1E03-E158-CA2247E05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Pouch Creation: </a:t>
            </a:r>
            <a:r>
              <a:rPr lang="en-ZA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Does Size Matter?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E082A-40ED-A5AC-A001-64DCEF3C1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9218" name="Picture 2" descr="Design and dimensions | Volkswagen Newsroom">
            <a:extLst>
              <a:ext uri="{FF2B5EF4-FFF2-40B4-BE49-F238E27FC236}">
                <a16:creationId xmlns:a16="http://schemas.microsoft.com/office/drawing/2014/main" id="{A43D00DB-97DE-810F-BD18-8E01AD518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76" y="1768512"/>
            <a:ext cx="5893816" cy="393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leal Pouches: An Overview - ostomycoach">
            <a:extLst>
              <a:ext uri="{FF2B5EF4-FFF2-40B4-BE49-F238E27FC236}">
                <a16:creationId xmlns:a16="http://schemas.microsoft.com/office/drawing/2014/main" id="{13E2C2E2-4C6D-863A-5E96-52EF3FDA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6" y="1897364"/>
            <a:ext cx="5421630" cy="367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396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ABE9A-08E6-6022-A33D-FE8230814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0030C-2B94-8ECE-E940-B4B0891ED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372" y="2412871"/>
            <a:ext cx="10742428" cy="3833203"/>
          </a:xfrm>
        </p:spPr>
        <p:txBody>
          <a:bodyPr>
            <a:normAutofit fontScale="85000" lnSpcReduction="20000"/>
          </a:bodyPr>
          <a:lstStyle/>
          <a:p>
            <a:endParaRPr lang="en-ZA" dirty="0"/>
          </a:p>
          <a:p>
            <a:endParaRPr lang="en-ZA" dirty="0"/>
          </a:p>
          <a:p>
            <a:r>
              <a:rPr lang="en-GB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The median lengths of the patients’ short and long pouches were </a:t>
            </a:r>
            <a:r>
              <a:rPr lang="en-GB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14.0 cm and 22.0 cm </a:t>
            </a:r>
            <a:r>
              <a:rPr lang="en-GB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respectively. </a:t>
            </a:r>
          </a:p>
          <a:p>
            <a:r>
              <a:rPr lang="en-GB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Patients with a short J pouch configuration were less likely to achieve significantly </a:t>
            </a:r>
            <a:r>
              <a:rPr lang="en-GB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improved long-term QOL </a:t>
            </a:r>
            <a:r>
              <a:rPr lang="en-GB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(p=0.015) and were prone to develop late postoperative complications (p=0.042), such as </a:t>
            </a:r>
            <a:r>
              <a:rPr lang="en-GB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increased defecation frequency </a:t>
            </a:r>
            <a:r>
              <a:rPr lang="en-GB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(p=0.003) and </a:t>
            </a:r>
            <a:r>
              <a:rPr lang="en-GB" b="1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pouchitis</a:t>
            </a:r>
            <a:r>
              <a:rPr lang="en-GB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 (p=0.035).</a:t>
            </a:r>
          </a:p>
          <a:p>
            <a:r>
              <a:rPr lang="en-GB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 A short ileal pouch was an independent risk factor for the development of </a:t>
            </a:r>
            <a:r>
              <a:rPr lang="en-GB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late postoperative complications </a:t>
            </a:r>
            <a:r>
              <a:rPr lang="en-GB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(odds ratio, 3.100; 95% confidence interval, 1.519 to 6.329; p=0.002) </a:t>
            </a:r>
            <a:r>
              <a:rPr lang="en-GB" b="1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and impaired long-term QOL improvement </a:t>
            </a:r>
            <a:r>
              <a:rPr lang="en-GB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(odds ratio, 2.221; 95% confidence interval, 1.218 to 4.050, p=0.009)</a:t>
            </a:r>
            <a:endParaRPr lang="en-ZA" dirty="0"/>
          </a:p>
          <a:p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B0274-B699-E476-A14D-44CA500E3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898" y="365125"/>
            <a:ext cx="7158521" cy="235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32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3DC04-B5BB-7ED4-C42D-F028ECF62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/>
              <a:t>Oversewing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ED760-4409-8E2E-60C8-2A8ABF572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2B3BA-D268-750B-CAED-DD7364408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77256"/>
            <a:ext cx="5248313" cy="3448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FEA4A5-4B23-991D-4DB4-85A9C7244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301" y="727727"/>
            <a:ext cx="3475075" cy="2701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013466-2166-FBC4-07C5-69D5CB020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576" y="3645159"/>
            <a:ext cx="3649800" cy="248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924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E82CB-CAF8-5E25-645D-11F501B72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AB2B5FD-B424-D098-5EE5-248C9211A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693154"/>
            <a:ext cx="10125585" cy="62919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C7D8C1-279A-02F3-6C57-0B5071DC1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114" y="73898"/>
            <a:ext cx="7152358" cy="2707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C02D44-727E-EBD9-52F2-5F0EB1A48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228973"/>
            <a:ext cx="10351688" cy="62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72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46D74-A7B8-19C8-46C6-107AEF8DC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6367C-96C6-A2E1-26DD-599DAAB73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72" y="2266069"/>
            <a:ext cx="10515600" cy="4351338"/>
          </a:xfrm>
        </p:spPr>
        <p:txBody>
          <a:bodyPr/>
          <a:lstStyle/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r>
              <a:rPr lang="en-ZA" dirty="0"/>
              <a:t>Conclusion was that oversewing stapled ileocolic anastomosis significantly reduces the odds of anastomotic leak and decrease the odds of reoperation due to septic complication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96F1AC-8CF8-43B3-1869-B8A71B197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71" y="659126"/>
            <a:ext cx="6419897" cy="2371742"/>
          </a:xfrm>
          <a:prstGeom prst="rect">
            <a:avLst/>
          </a:prstGeom>
        </p:spPr>
      </p:pic>
      <p:pic>
        <p:nvPicPr>
          <p:cNvPr id="16386" name="Picture 2" descr="7 Toxic Thinking Mistakes That Will Keep You From Being ...">
            <a:extLst>
              <a:ext uri="{FF2B5EF4-FFF2-40B4-BE49-F238E27FC236}">
                <a16:creationId xmlns:a16="http://schemas.microsoft.com/office/drawing/2014/main" id="{CE7B0F33-D6A0-9373-4A36-56FF865D4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452" y="602171"/>
            <a:ext cx="4791929" cy="269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338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25C91E-7E09-ED23-AF8A-EEBCA472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31" y="457200"/>
            <a:ext cx="4640580" cy="1929384"/>
          </a:xfrm>
        </p:spPr>
        <p:txBody>
          <a:bodyPr anchor="ctr">
            <a:normAutofit fontScale="90000"/>
          </a:bodyPr>
          <a:lstStyle/>
          <a:p>
            <a:r>
              <a:rPr lang="en-ZA" sz="37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Pitfalls and Potholes : </a:t>
            </a:r>
            <a:br>
              <a:rPr lang="en-ZA" sz="37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ZA" sz="37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Lenth, perfusion and tension free,  is everything, it’s the NOS you need. </a:t>
            </a:r>
          </a:p>
        </p:txBody>
      </p:sp>
      <p:sp>
        <p:nvSpPr>
          <p:cNvPr id="15369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7284D-3D86-93F1-6BB2-F115B6BE0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endParaRPr lang="en-ZA" sz="2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F18F0-DFCA-ED87-A12C-40E286162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892" y="2569464"/>
            <a:ext cx="3403015" cy="3678936"/>
          </a:xfrm>
          <a:prstGeom prst="rect">
            <a:avLst/>
          </a:prstGeom>
        </p:spPr>
      </p:pic>
      <p:pic>
        <p:nvPicPr>
          <p:cNvPr id="15362" name="Picture 2" descr="VW Golf Dimensions | Volkswagen UK">
            <a:extLst>
              <a:ext uri="{FF2B5EF4-FFF2-40B4-BE49-F238E27FC236}">
                <a16:creationId xmlns:a16="http://schemas.microsoft.com/office/drawing/2014/main" id="{B85F0E0D-E4F5-1B92-7C2C-F0B905F68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4496" y="2871025"/>
            <a:ext cx="5468112" cy="307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2F2F Skyline GT-R - Fast and Furious Facts">
            <a:extLst>
              <a:ext uri="{FF2B5EF4-FFF2-40B4-BE49-F238E27FC236}">
                <a16:creationId xmlns:a16="http://schemas.microsoft.com/office/drawing/2014/main" id="{8D4A1388-4F66-42D5-7C32-962943623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551" y="396372"/>
            <a:ext cx="3085546" cy="201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Fast and the Furious | NOS!!!!!!!!!!! - YouTube">
            <a:extLst>
              <a:ext uri="{FF2B5EF4-FFF2-40B4-BE49-F238E27FC236}">
                <a16:creationId xmlns:a16="http://schemas.microsoft.com/office/drawing/2014/main" id="{2B3FB2F2-6EBA-5A1A-62D8-BE9C5D7B6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097" y="396371"/>
            <a:ext cx="3574335" cy="201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088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C970B-0783-D5B2-9C8D-C1C3BCDE2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Potholes    /       Just NOT COOL BRO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6444B-CEBF-3551-D6D5-310095E8C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                                                                               </a:t>
            </a:r>
          </a:p>
        </p:txBody>
      </p:sp>
      <p:pic>
        <p:nvPicPr>
          <p:cNvPr id="11266" name="Picture 2" descr="Cancers 14 00530 g001 550">
            <a:extLst>
              <a:ext uri="{FF2B5EF4-FFF2-40B4-BE49-F238E27FC236}">
                <a16:creationId xmlns:a16="http://schemas.microsoft.com/office/drawing/2014/main" id="{08AC6EF6-17FF-6390-A6E2-B7DECF27D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565" y="3258248"/>
            <a:ext cx="2578391" cy="148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14EF23-ADA5-46D4-A83D-016832C31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697" y="1253468"/>
            <a:ext cx="1430259" cy="1837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D2C4D9-F9C8-898E-19C3-7EC91FBF3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573" y="4635459"/>
            <a:ext cx="2945008" cy="2113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CA7F79-F670-4AA5-7DC2-E1E918146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737" y="1294039"/>
            <a:ext cx="3303849" cy="19409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7FB6E9-1882-3DE0-F224-7CA9ED0448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737" y="3337553"/>
            <a:ext cx="3303849" cy="16918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2FE6BB-63EE-8438-9CD7-2AB4DA5704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530" y="4982436"/>
            <a:ext cx="2460772" cy="168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45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838FD-54A6-54FD-A768-505278643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b="1" dirty="0"/>
              <a:t>The journey of the BMW M5</a:t>
            </a:r>
            <a:br>
              <a:rPr lang="en-ZA" b="1" dirty="0"/>
            </a:br>
            <a:r>
              <a:rPr lang="en-ZA" b="1" dirty="0"/>
              <a:t>(Landmark Colorectal Trials)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1D023-60E2-70A0-151A-550F7DFBD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098" name="Picture 2" descr="BMW M5 generations">
            <a:extLst>
              <a:ext uri="{FF2B5EF4-FFF2-40B4-BE49-F238E27FC236}">
                <a16:creationId xmlns:a16="http://schemas.microsoft.com/office/drawing/2014/main" id="{5DEA37F7-FCC1-1A55-C19C-D4070342F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61" y="1825625"/>
            <a:ext cx="10706582" cy="481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08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4D85B6A-FF18-4EFD-BD23-77FDE89EC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AAB596-4870-4D7C-9F51-06F1F7367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645BD1-D711-CAB0-74E6-B0905639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912" y="3651159"/>
            <a:ext cx="4401880" cy="2525803"/>
          </a:xfrm>
        </p:spPr>
        <p:txBody>
          <a:bodyPr>
            <a:normAutofit/>
          </a:bodyPr>
          <a:lstStyle/>
          <a:p>
            <a:pPr algn="ctr"/>
            <a:r>
              <a:rPr lang="en-ZA" sz="4000" dirty="0"/>
              <a:t>Remember: </a:t>
            </a:r>
            <a:br>
              <a:rPr lang="en-ZA" sz="4000" dirty="0"/>
            </a:br>
            <a:r>
              <a:rPr lang="en-ZA" sz="4000" dirty="0"/>
              <a:t>It’s not that easy and can go VERY wrong VERY Quickly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3BB49D-DD00-F1FA-3E6E-2D1F2ED9B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81" r="3987" b="-3"/>
          <a:stretch/>
        </p:blipFill>
        <p:spPr>
          <a:xfrm>
            <a:off x="1" y="10"/>
            <a:ext cx="4048364" cy="3385728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666D95-034F-C5F9-6AD5-23426F30FC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9" r="4158" b="-5"/>
          <a:stretch/>
        </p:blipFill>
        <p:spPr>
          <a:xfrm>
            <a:off x="4048364" y="10"/>
            <a:ext cx="4047893" cy="3130303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D7D602-22EE-CBC3-8F86-49CF886F00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03"/>
          <a:stretch/>
        </p:blipFill>
        <p:spPr>
          <a:xfrm>
            <a:off x="8096257" y="10"/>
            <a:ext cx="4095743" cy="3206832"/>
          </a:xfrm>
          <a:custGeom>
            <a:avLst/>
            <a:gdLst/>
            <a:ahLst/>
            <a:cxnLst/>
            <a:rect l="l" t="t" r="r" b="b"/>
            <a:pathLst>
              <a:path w="4095743" h="3206842">
                <a:moveTo>
                  <a:pt x="0" y="0"/>
                </a:moveTo>
                <a:lnTo>
                  <a:pt x="4095743" y="0"/>
                </a:lnTo>
                <a:lnTo>
                  <a:pt x="4095743" y="136523"/>
                </a:lnTo>
                <a:lnTo>
                  <a:pt x="4095743" y="1701208"/>
                </a:lnTo>
                <a:lnTo>
                  <a:pt x="4095743" y="3071014"/>
                </a:lnTo>
                <a:cubicBezTo>
                  <a:pt x="4095742" y="3071024"/>
                  <a:pt x="4095742" y="3071035"/>
                  <a:pt x="4095741" y="3071045"/>
                </a:cubicBezTo>
                <a:cubicBezTo>
                  <a:pt x="4095657" y="3071040"/>
                  <a:pt x="4095572" y="3071032"/>
                  <a:pt x="4095488" y="3071025"/>
                </a:cubicBezTo>
                <a:lnTo>
                  <a:pt x="4089562" y="3068518"/>
                </a:lnTo>
                <a:lnTo>
                  <a:pt x="4066621" y="3073254"/>
                </a:lnTo>
                <a:cubicBezTo>
                  <a:pt x="4055320" y="3074906"/>
                  <a:pt x="4043427" y="3076001"/>
                  <a:pt x="4031223" y="3076501"/>
                </a:cubicBezTo>
                <a:cubicBezTo>
                  <a:pt x="4028484" y="3073164"/>
                  <a:pt x="4018905" y="3077906"/>
                  <a:pt x="4014400" y="3078843"/>
                </a:cubicBezTo>
                <a:cubicBezTo>
                  <a:pt x="4014351" y="3076664"/>
                  <a:pt x="4004368" y="3075619"/>
                  <a:pt x="4000825" y="3077423"/>
                </a:cubicBezTo>
                <a:cubicBezTo>
                  <a:pt x="3926364" y="3085214"/>
                  <a:pt x="3968261" y="3064853"/>
                  <a:pt x="3923579" y="3077062"/>
                </a:cubicBezTo>
                <a:cubicBezTo>
                  <a:pt x="3916103" y="3077698"/>
                  <a:pt x="3910492" y="3076605"/>
                  <a:pt x="3905815" y="3074801"/>
                </a:cubicBezTo>
                <a:lnTo>
                  <a:pt x="3897396" y="3070297"/>
                </a:lnTo>
                <a:lnTo>
                  <a:pt x="3890800" y="3071903"/>
                </a:lnTo>
                <a:cubicBezTo>
                  <a:pt x="3865901" y="3072029"/>
                  <a:pt x="3858562" y="3067412"/>
                  <a:pt x="3844074" y="3072063"/>
                </a:cubicBezTo>
                <a:cubicBezTo>
                  <a:pt x="3822669" y="3062396"/>
                  <a:pt x="3829876" y="3071099"/>
                  <a:pt x="3813596" y="3072579"/>
                </a:cubicBezTo>
                <a:cubicBezTo>
                  <a:pt x="3800751" y="3074505"/>
                  <a:pt x="3824330" y="3078216"/>
                  <a:pt x="3811743" y="3078763"/>
                </a:cubicBezTo>
                <a:cubicBezTo>
                  <a:pt x="3798124" y="3076266"/>
                  <a:pt x="3798764" y="3084018"/>
                  <a:pt x="3784600" y="3080966"/>
                </a:cubicBezTo>
                <a:cubicBezTo>
                  <a:pt x="3788042" y="3075127"/>
                  <a:pt x="3756652" y="3082098"/>
                  <a:pt x="3755678" y="3076997"/>
                </a:cubicBezTo>
                <a:cubicBezTo>
                  <a:pt x="3743648" y="3084291"/>
                  <a:pt x="3737604" y="3075305"/>
                  <a:pt x="3721587" y="3077553"/>
                </a:cubicBezTo>
                <a:cubicBezTo>
                  <a:pt x="3714042" y="3080313"/>
                  <a:pt x="3708600" y="3080787"/>
                  <a:pt x="3701187" y="3077818"/>
                </a:cubicBezTo>
                <a:cubicBezTo>
                  <a:pt x="3666438" y="3091253"/>
                  <a:pt x="3680164" y="3078420"/>
                  <a:pt x="3647646" y="3083588"/>
                </a:cubicBezTo>
                <a:cubicBezTo>
                  <a:pt x="3619631" y="3089020"/>
                  <a:pt x="3587871" y="3092545"/>
                  <a:pt x="3560777" y="3105520"/>
                </a:cubicBezTo>
                <a:cubicBezTo>
                  <a:pt x="3555802" y="3109193"/>
                  <a:pt x="3543591" y="3110585"/>
                  <a:pt x="3533503" y="3108626"/>
                </a:cubicBezTo>
                <a:cubicBezTo>
                  <a:pt x="3531768" y="3108290"/>
                  <a:pt x="3530162" y="3107864"/>
                  <a:pt x="3528735" y="3107361"/>
                </a:cubicBezTo>
                <a:cubicBezTo>
                  <a:pt x="3505309" y="3109347"/>
                  <a:pt x="3419631" y="3118211"/>
                  <a:pt x="3392949" y="3120534"/>
                </a:cubicBezTo>
                <a:cubicBezTo>
                  <a:pt x="3390791" y="3115813"/>
                  <a:pt x="3377299" y="3124333"/>
                  <a:pt x="3368657" y="3121305"/>
                </a:cubicBezTo>
                <a:cubicBezTo>
                  <a:pt x="3362467" y="3118650"/>
                  <a:pt x="3356930" y="3120616"/>
                  <a:pt x="3350465" y="3120823"/>
                </a:cubicBezTo>
                <a:cubicBezTo>
                  <a:pt x="3341947" y="3118736"/>
                  <a:pt x="3314164" y="3122506"/>
                  <a:pt x="3306922" y="3125212"/>
                </a:cubicBezTo>
                <a:cubicBezTo>
                  <a:pt x="3289615" y="3134610"/>
                  <a:pt x="3250286" y="3127630"/>
                  <a:pt x="3235905" y="3134831"/>
                </a:cubicBezTo>
                <a:cubicBezTo>
                  <a:pt x="3230686" y="3135887"/>
                  <a:pt x="3225583" y="3136314"/>
                  <a:pt x="3220570" y="3136351"/>
                </a:cubicBezTo>
                <a:lnTo>
                  <a:pt x="3206547" y="3135559"/>
                </a:lnTo>
                <a:lnTo>
                  <a:pt x="3202562" y="3133546"/>
                </a:lnTo>
                <a:lnTo>
                  <a:pt x="3193989" y="3134044"/>
                </a:lnTo>
                <a:cubicBezTo>
                  <a:pt x="3193170" y="3133943"/>
                  <a:pt x="3192354" y="3133838"/>
                  <a:pt x="3191535" y="3133737"/>
                </a:cubicBezTo>
                <a:cubicBezTo>
                  <a:pt x="3186844" y="3133143"/>
                  <a:pt x="3182215" y="3132626"/>
                  <a:pt x="3177631" y="3132423"/>
                </a:cubicBezTo>
                <a:cubicBezTo>
                  <a:pt x="3183659" y="3142516"/>
                  <a:pt x="3139642" y="3132347"/>
                  <a:pt x="3152328" y="3140511"/>
                </a:cubicBezTo>
                <a:cubicBezTo>
                  <a:pt x="3128198" y="3141143"/>
                  <a:pt x="3146604" y="3148747"/>
                  <a:pt x="3117596" y="3141499"/>
                </a:cubicBezTo>
                <a:cubicBezTo>
                  <a:pt x="3086979" y="3143595"/>
                  <a:pt x="3006888" y="3148940"/>
                  <a:pt x="2968634" y="3153086"/>
                </a:cubicBezTo>
                <a:cubicBezTo>
                  <a:pt x="2929486" y="3164160"/>
                  <a:pt x="2914998" y="3160811"/>
                  <a:pt x="2888057" y="3166369"/>
                </a:cubicBezTo>
                <a:cubicBezTo>
                  <a:pt x="2835648" y="3169073"/>
                  <a:pt x="2838558" y="3182345"/>
                  <a:pt x="2815482" y="3172591"/>
                </a:cubicBezTo>
                <a:cubicBezTo>
                  <a:pt x="2780330" y="3174973"/>
                  <a:pt x="2810834" y="3187092"/>
                  <a:pt x="2773979" y="3183164"/>
                </a:cubicBezTo>
                <a:cubicBezTo>
                  <a:pt x="2772836" y="3184755"/>
                  <a:pt x="2747271" y="3200694"/>
                  <a:pt x="2744895" y="3201836"/>
                </a:cubicBezTo>
                <a:cubicBezTo>
                  <a:pt x="2729571" y="3202108"/>
                  <a:pt x="2714249" y="3202379"/>
                  <a:pt x="2698926" y="3202651"/>
                </a:cubicBezTo>
                <a:lnTo>
                  <a:pt x="2695579" y="3202498"/>
                </a:lnTo>
                <a:lnTo>
                  <a:pt x="2674400" y="3206842"/>
                </a:lnTo>
                <a:lnTo>
                  <a:pt x="2673684" y="3206495"/>
                </a:lnTo>
                <a:cubicBezTo>
                  <a:pt x="2671600" y="3205816"/>
                  <a:pt x="2669147" y="3205501"/>
                  <a:pt x="2665867" y="3205942"/>
                </a:cubicBezTo>
                <a:cubicBezTo>
                  <a:pt x="2655994" y="3204939"/>
                  <a:pt x="2626692" y="3200644"/>
                  <a:pt x="2614431" y="3200481"/>
                </a:cubicBezTo>
                <a:cubicBezTo>
                  <a:pt x="2607486" y="3202087"/>
                  <a:pt x="2600071" y="3203605"/>
                  <a:pt x="2592303" y="3204964"/>
                </a:cubicBezTo>
                <a:lnTo>
                  <a:pt x="2529882" y="3205645"/>
                </a:lnTo>
                <a:lnTo>
                  <a:pt x="2464509" y="3197687"/>
                </a:lnTo>
                <a:cubicBezTo>
                  <a:pt x="2440330" y="3197513"/>
                  <a:pt x="2419394" y="3194556"/>
                  <a:pt x="2398926" y="3196641"/>
                </a:cubicBezTo>
                <a:cubicBezTo>
                  <a:pt x="2390615" y="3194341"/>
                  <a:pt x="2382779" y="3200091"/>
                  <a:pt x="2375181" y="3203534"/>
                </a:cubicBezTo>
                <a:cubicBezTo>
                  <a:pt x="2352617" y="3202385"/>
                  <a:pt x="2347156" y="3190791"/>
                  <a:pt x="2332855" y="3194625"/>
                </a:cubicBezTo>
                <a:cubicBezTo>
                  <a:pt x="2320177" y="3186674"/>
                  <a:pt x="2319429" y="3189708"/>
                  <a:pt x="2313469" y="3191985"/>
                </a:cubicBezTo>
                <a:cubicBezTo>
                  <a:pt x="2313187" y="3192040"/>
                  <a:pt x="2312903" y="3192094"/>
                  <a:pt x="2312621" y="3192148"/>
                </a:cubicBezTo>
                <a:lnTo>
                  <a:pt x="2310886" y="3191011"/>
                </a:lnTo>
                <a:cubicBezTo>
                  <a:pt x="2309691" y="3190836"/>
                  <a:pt x="2308496" y="3190660"/>
                  <a:pt x="2307301" y="3190485"/>
                </a:cubicBezTo>
                <a:cubicBezTo>
                  <a:pt x="2304038" y="3190598"/>
                  <a:pt x="2300775" y="3190712"/>
                  <a:pt x="2297511" y="3190825"/>
                </a:cubicBezTo>
                <a:cubicBezTo>
                  <a:pt x="2296284" y="3190964"/>
                  <a:pt x="2295057" y="3191105"/>
                  <a:pt x="2293829" y="3191244"/>
                </a:cubicBezTo>
                <a:cubicBezTo>
                  <a:pt x="2291292" y="3191425"/>
                  <a:pt x="2289608" y="3191405"/>
                  <a:pt x="2288442" y="3191236"/>
                </a:cubicBezTo>
                <a:cubicBezTo>
                  <a:pt x="2288397" y="3191205"/>
                  <a:pt x="2288352" y="3191173"/>
                  <a:pt x="2288307" y="3191142"/>
                </a:cubicBezTo>
                <a:cubicBezTo>
                  <a:pt x="2286625" y="3191201"/>
                  <a:pt x="2292966" y="3181241"/>
                  <a:pt x="2291282" y="3181298"/>
                </a:cubicBezTo>
                <a:cubicBezTo>
                  <a:pt x="2282768" y="3181808"/>
                  <a:pt x="2266459" y="3192523"/>
                  <a:pt x="2258572" y="3193351"/>
                </a:cubicBezTo>
                <a:cubicBezTo>
                  <a:pt x="2251903" y="3188132"/>
                  <a:pt x="2222758" y="3194297"/>
                  <a:pt x="2225949" y="3184460"/>
                </a:cubicBezTo>
                <a:cubicBezTo>
                  <a:pt x="2215309" y="3185285"/>
                  <a:pt x="2208874" y="3189370"/>
                  <a:pt x="2212457" y="3182918"/>
                </a:cubicBezTo>
                <a:cubicBezTo>
                  <a:pt x="2208954" y="3183005"/>
                  <a:pt x="2206796" y="3182455"/>
                  <a:pt x="2205250" y="3181596"/>
                </a:cubicBezTo>
                <a:lnTo>
                  <a:pt x="2204802" y="3181191"/>
                </a:lnTo>
                <a:cubicBezTo>
                  <a:pt x="2196360" y="3181862"/>
                  <a:pt x="2165295" y="3184604"/>
                  <a:pt x="2154589" y="3185621"/>
                </a:cubicBezTo>
                <a:lnTo>
                  <a:pt x="2140577" y="3187296"/>
                </a:lnTo>
                <a:lnTo>
                  <a:pt x="2139223" y="3186946"/>
                </a:lnTo>
                <a:lnTo>
                  <a:pt x="2129522" y="3182108"/>
                </a:lnTo>
                <a:cubicBezTo>
                  <a:pt x="2126396" y="3182958"/>
                  <a:pt x="2123631" y="3190717"/>
                  <a:pt x="2121389" y="3192118"/>
                </a:cubicBezTo>
                <a:cubicBezTo>
                  <a:pt x="2088356" y="3184630"/>
                  <a:pt x="2057187" y="3191481"/>
                  <a:pt x="2021332" y="3190187"/>
                </a:cubicBezTo>
                <a:cubicBezTo>
                  <a:pt x="1980808" y="3192837"/>
                  <a:pt x="1960551" y="3192182"/>
                  <a:pt x="1937109" y="3194259"/>
                </a:cubicBezTo>
                <a:cubicBezTo>
                  <a:pt x="1933244" y="3194376"/>
                  <a:pt x="1901924" y="3195327"/>
                  <a:pt x="1908362" y="3191174"/>
                </a:cubicBezTo>
                <a:cubicBezTo>
                  <a:pt x="1873455" y="3191897"/>
                  <a:pt x="1822379" y="3188607"/>
                  <a:pt x="1786518" y="3189413"/>
                </a:cubicBezTo>
                <a:cubicBezTo>
                  <a:pt x="1763469" y="3179547"/>
                  <a:pt x="1741339" y="3197857"/>
                  <a:pt x="1717434" y="3196011"/>
                </a:cubicBezTo>
                <a:cubicBezTo>
                  <a:pt x="1723972" y="3205094"/>
                  <a:pt x="1664175" y="3190915"/>
                  <a:pt x="1662865" y="3201166"/>
                </a:cubicBezTo>
                <a:lnTo>
                  <a:pt x="1636987" y="3195235"/>
                </a:lnTo>
                <a:lnTo>
                  <a:pt x="1623920" y="3183037"/>
                </a:lnTo>
                <a:cubicBezTo>
                  <a:pt x="1619023" y="3182563"/>
                  <a:pt x="1613758" y="3192473"/>
                  <a:pt x="1607939" y="3192950"/>
                </a:cubicBezTo>
                <a:cubicBezTo>
                  <a:pt x="1593621" y="3197013"/>
                  <a:pt x="1571326" y="3192034"/>
                  <a:pt x="1551162" y="3192335"/>
                </a:cubicBezTo>
                <a:lnTo>
                  <a:pt x="1541903" y="3186915"/>
                </a:lnTo>
                <a:lnTo>
                  <a:pt x="1511680" y="3191495"/>
                </a:lnTo>
                <a:cubicBezTo>
                  <a:pt x="1489503" y="3191217"/>
                  <a:pt x="1467326" y="3190938"/>
                  <a:pt x="1445149" y="3190660"/>
                </a:cubicBezTo>
                <a:lnTo>
                  <a:pt x="1436200" y="3191890"/>
                </a:lnTo>
                <a:cubicBezTo>
                  <a:pt x="1432876" y="3191277"/>
                  <a:pt x="1429122" y="3201007"/>
                  <a:pt x="1425206" y="3200344"/>
                </a:cubicBezTo>
                <a:lnTo>
                  <a:pt x="1412701" y="3187919"/>
                </a:lnTo>
                <a:cubicBezTo>
                  <a:pt x="1402612" y="3187367"/>
                  <a:pt x="1373509" y="3184444"/>
                  <a:pt x="1364678" y="3183688"/>
                </a:cubicBezTo>
                <a:cubicBezTo>
                  <a:pt x="1363023" y="3183583"/>
                  <a:pt x="1361370" y="3183479"/>
                  <a:pt x="1359716" y="3183377"/>
                </a:cubicBezTo>
                <a:lnTo>
                  <a:pt x="1327998" y="3173718"/>
                </a:lnTo>
                <a:cubicBezTo>
                  <a:pt x="1303324" y="3168363"/>
                  <a:pt x="1243415" y="3156944"/>
                  <a:pt x="1211674" y="3151252"/>
                </a:cubicBezTo>
                <a:cubicBezTo>
                  <a:pt x="1183206" y="3154805"/>
                  <a:pt x="1160307" y="3140433"/>
                  <a:pt x="1137545" y="3142903"/>
                </a:cubicBezTo>
                <a:cubicBezTo>
                  <a:pt x="1108831" y="3139323"/>
                  <a:pt x="1085657" y="3133417"/>
                  <a:pt x="1067088" y="3129767"/>
                </a:cubicBezTo>
                <a:cubicBezTo>
                  <a:pt x="1064006" y="3128241"/>
                  <a:pt x="1029699" y="3122201"/>
                  <a:pt x="1026132" y="3121008"/>
                </a:cubicBezTo>
                <a:cubicBezTo>
                  <a:pt x="1005747" y="3117732"/>
                  <a:pt x="1013867" y="3117508"/>
                  <a:pt x="979389" y="3112403"/>
                </a:cubicBezTo>
                <a:cubicBezTo>
                  <a:pt x="950459" y="3107178"/>
                  <a:pt x="920762" y="3105056"/>
                  <a:pt x="888511" y="3099565"/>
                </a:cubicBezTo>
                <a:cubicBezTo>
                  <a:pt x="854269" y="3092172"/>
                  <a:pt x="833998" y="3094049"/>
                  <a:pt x="820520" y="3090926"/>
                </a:cubicBezTo>
                <a:cubicBezTo>
                  <a:pt x="792202" y="3081871"/>
                  <a:pt x="783417" y="3082958"/>
                  <a:pt x="740242" y="3083816"/>
                </a:cubicBezTo>
                <a:cubicBezTo>
                  <a:pt x="707061" y="3077800"/>
                  <a:pt x="671560" y="3086129"/>
                  <a:pt x="646247" y="3074734"/>
                </a:cubicBezTo>
                <a:cubicBezTo>
                  <a:pt x="642938" y="3075735"/>
                  <a:pt x="639394" y="3076369"/>
                  <a:pt x="635700" y="3076739"/>
                </a:cubicBezTo>
                <a:cubicBezTo>
                  <a:pt x="632097" y="3076874"/>
                  <a:pt x="628494" y="3077010"/>
                  <a:pt x="624891" y="3077145"/>
                </a:cubicBezTo>
                <a:lnTo>
                  <a:pt x="614671" y="3073567"/>
                </a:lnTo>
                <a:cubicBezTo>
                  <a:pt x="603428" y="3072991"/>
                  <a:pt x="568522" y="3074251"/>
                  <a:pt x="557430" y="3073687"/>
                </a:cubicBezTo>
                <a:lnTo>
                  <a:pt x="557338" y="3073252"/>
                </a:lnTo>
                <a:cubicBezTo>
                  <a:pt x="554424" y="3072272"/>
                  <a:pt x="546805" y="3070825"/>
                  <a:pt x="539949" y="3067812"/>
                </a:cubicBezTo>
                <a:cubicBezTo>
                  <a:pt x="528878" y="3064560"/>
                  <a:pt x="503526" y="3056658"/>
                  <a:pt x="490911" y="3053742"/>
                </a:cubicBezTo>
                <a:lnTo>
                  <a:pt x="468269" y="3040300"/>
                </a:lnTo>
                <a:lnTo>
                  <a:pt x="446284" y="3044010"/>
                </a:lnTo>
                <a:cubicBezTo>
                  <a:pt x="429421" y="3045653"/>
                  <a:pt x="428304" y="3040351"/>
                  <a:pt x="407700" y="3036255"/>
                </a:cubicBezTo>
                <a:cubicBezTo>
                  <a:pt x="397569" y="3038433"/>
                  <a:pt x="390857" y="3046536"/>
                  <a:pt x="384835" y="3043282"/>
                </a:cubicBezTo>
                <a:cubicBezTo>
                  <a:pt x="363540" y="3042472"/>
                  <a:pt x="346002" y="3026895"/>
                  <a:pt x="323041" y="3023486"/>
                </a:cubicBezTo>
                <a:cubicBezTo>
                  <a:pt x="296255" y="3024819"/>
                  <a:pt x="286207" y="3016076"/>
                  <a:pt x="261659" y="3012466"/>
                </a:cubicBezTo>
                <a:cubicBezTo>
                  <a:pt x="237343" y="3017165"/>
                  <a:pt x="246269" y="3004370"/>
                  <a:pt x="234593" y="3000196"/>
                </a:cubicBezTo>
                <a:lnTo>
                  <a:pt x="231087" y="2999548"/>
                </a:lnTo>
                <a:lnTo>
                  <a:pt x="182124" y="3000760"/>
                </a:lnTo>
                <a:cubicBezTo>
                  <a:pt x="176172" y="2995322"/>
                  <a:pt x="146296" y="3000490"/>
                  <a:pt x="150781" y="2990775"/>
                </a:cubicBezTo>
                <a:cubicBezTo>
                  <a:pt x="135014" y="2988838"/>
                  <a:pt x="99403" y="2989342"/>
                  <a:pt x="87521" y="2989133"/>
                </a:cubicBezTo>
                <a:cubicBezTo>
                  <a:pt x="84843" y="2989261"/>
                  <a:pt x="82166" y="2989390"/>
                  <a:pt x="79487" y="2989518"/>
                </a:cubicBezTo>
                <a:lnTo>
                  <a:pt x="77079" y="2990682"/>
                </a:lnTo>
                <a:cubicBezTo>
                  <a:pt x="74554" y="2991354"/>
                  <a:pt x="71035" y="2991559"/>
                  <a:pt x="65291" y="2990716"/>
                </a:cubicBezTo>
                <a:cubicBezTo>
                  <a:pt x="64857" y="2990584"/>
                  <a:pt x="64422" y="2990453"/>
                  <a:pt x="63989" y="2990321"/>
                </a:cubicBezTo>
                <a:cubicBezTo>
                  <a:pt x="62342" y="2990669"/>
                  <a:pt x="50523" y="2991267"/>
                  <a:pt x="36658" y="2991762"/>
                </a:cubicBezTo>
                <a:lnTo>
                  <a:pt x="0" y="2992525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E4BFC-1093-023F-7DFA-806AF8067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404" y="3651159"/>
            <a:ext cx="5734396" cy="252580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1400" b="0" i="0" dirty="0">
                <a:solidFill>
                  <a:srgbClr val="202124"/>
                </a:solidFill>
                <a:effectLst/>
                <a:latin typeface="Google Sans"/>
              </a:rPr>
              <a:t>IPAA-related complications were </a:t>
            </a:r>
            <a:r>
              <a:rPr lang="en-GB" sz="1400" b="0" i="0" dirty="0">
                <a:solidFill>
                  <a:srgbClr val="040C28"/>
                </a:solidFill>
                <a:effectLst/>
                <a:latin typeface="Google Sans"/>
              </a:rPr>
              <a:t>anastomotic leakage (1–17%), pelvic sepsis (2–18%), fistula (1–30%), stricture (1–34%), </a:t>
            </a:r>
            <a:r>
              <a:rPr lang="en-GB" sz="1400" b="0" i="0" dirty="0" err="1">
                <a:solidFill>
                  <a:srgbClr val="040C28"/>
                </a:solidFill>
                <a:effectLst/>
                <a:latin typeface="Google Sans"/>
              </a:rPr>
              <a:t>pouchitis</a:t>
            </a:r>
            <a:r>
              <a:rPr lang="en-GB" sz="1400" b="0" i="0" dirty="0">
                <a:solidFill>
                  <a:srgbClr val="040C28"/>
                </a:solidFill>
                <a:effectLst/>
                <a:latin typeface="Google Sans"/>
              </a:rPr>
              <a:t> (11–61%), and Crohn's disease of the pouch (0–18%)</a:t>
            </a:r>
            <a:r>
              <a:rPr lang="en-GB" sz="1400" b="0" i="0" dirty="0">
                <a:solidFill>
                  <a:srgbClr val="202124"/>
                </a:solidFill>
                <a:effectLst/>
                <a:latin typeface="Google Sans"/>
              </a:rPr>
              <a:t>. Pelvic sepsis (r = 0.51, P &lt; 0.05) and fistula (r = 0.63, P &lt; 0.01) were correlated with pouch failure</a:t>
            </a:r>
            <a:endParaRPr lang="en-ZA" sz="2000" dirty="0"/>
          </a:p>
        </p:txBody>
      </p:sp>
    </p:spTree>
    <p:extLst>
      <p:ext uri="{BB962C8B-B14F-4D97-AF65-F5344CB8AC3E}">
        <p14:creationId xmlns:p14="http://schemas.microsoft.com/office/powerpoint/2010/main" val="3511279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222CB-504C-FB8E-92E2-123350E3C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Nothing wrong with a VW Polo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86A21-54A7-DC6C-945F-8E87D9310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DC50BA-5E7C-BD24-3A5B-DD5DA8493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606" y="1825625"/>
            <a:ext cx="6553248" cy="399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66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B9CDD-325E-EFD7-1C1F-D02E7F031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/>
              <a:t>IF you FAIL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52656-3131-1D25-BDF8-D02E55478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pPr marL="0" indent="0">
              <a:buNone/>
            </a:pPr>
            <a:r>
              <a:rPr lang="en-ZA" b="1" dirty="0"/>
              <a:t>Gert</a:t>
            </a:r>
            <a:r>
              <a:rPr lang="en-ZA" dirty="0"/>
              <a:t> is going to scream on you and ask:</a:t>
            </a:r>
          </a:p>
          <a:p>
            <a:pPr marL="0" indent="0" algn="ctr">
              <a:buNone/>
            </a:pPr>
            <a:r>
              <a:rPr lang="en-ZA" dirty="0"/>
              <a:t>Why is your pouch not working?? (next talk)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A0F0C8-7502-74C7-DBD2-D11A01E2B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895" y="1501397"/>
            <a:ext cx="6810425" cy="36004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CFAF3E1-8205-884B-DCDC-2829477ACF29}"/>
              </a:ext>
            </a:extLst>
          </p:cNvPr>
          <p:cNvGrpSpPr/>
          <p:nvPr/>
        </p:nvGrpSpPr>
        <p:grpSpPr>
          <a:xfrm>
            <a:off x="7683388" y="1294577"/>
            <a:ext cx="268200" cy="609840"/>
            <a:chOff x="7683388" y="1294577"/>
            <a:chExt cx="268200" cy="60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15BDF9D-B931-7222-3C1F-848FA3DF02CB}"/>
                    </a:ext>
                  </a:extLst>
                </p14:cNvPr>
                <p14:cNvContentPartPr/>
                <p14:nvPr/>
              </p14:nvContentPartPr>
              <p14:xfrm>
                <a:off x="7783468" y="1294577"/>
                <a:ext cx="73440" cy="4136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15BDF9D-B931-7222-3C1F-848FA3DF02C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74468" y="1285937"/>
                  <a:ext cx="91080" cy="43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58ED1EA-2079-C4D8-8743-5ACAB6EABE0E}"/>
                    </a:ext>
                  </a:extLst>
                </p14:cNvPr>
                <p14:cNvContentPartPr/>
                <p14:nvPr/>
              </p14:nvContentPartPr>
              <p14:xfrm>
                <a:off x="7683388" y="1659617"/>
                <a:ext cx="268200" cy="2448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58ED1EA-2079-C4D8-8743-5ACAB6EABE0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74388" y="1650977"/>
                  <a:ext cx="285840" cy="26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ABEDAE0-695D-CC85-2B10-4C34CE62676F}"/>
              </a:ext>
            </a:extLst>
          </p:cNvPr>
          <p:cNvGrpSpPr/>
          <p:nvPr/>
        </p:nvGrpSpPr>
        <p:grpSpPr>
          <a:xfrm>
            <a:off x="7287388" y="916577"/>
            <a:ext cx="476640" cy="392400"/>
            <a:chOff x="7287388" y="916577"/>
            <a:chExt cx="476640" cy="39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06C5EA0-0592-F8EF-CF75-B83E0A9E000F}"/>
                    </a:ext>
                  </a:extLst>
                </p14:cNvPr>
                <p14:cNvContentPartPr/>
                <p14:nvPr/>
              </p14:nvContentPartPr>
              <p14:xfrm>
                <a:off x="7287388" y="949697"/>
                <a:ext cx="72360" cy="1310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06C5EA0-0592-F8EF-CF75-B83E0A9E000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278748" y="941057"/>
                  <a:ext cx="9000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8AAB9EA-7E12-F395-A999-A38739D7A576}"/>
                    </a:ext>
                  </a:extLst>
                </p14:cNvPr>
                <p14:cNvContentPartPr/>
                <p14:nvPr/>
              </p14:nvContentPartPr>
              <p14:xfrm>
                <a:off x="7370188" y="916577"/>
                <a:ext cx="44640" cy="392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8AAB9EA-7E12-F395-A999-A38739D7A57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361548" y="907937"/>
                  <a:ext cx="62280" cy="41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0CF811E-A537-AB6B-B591-1ABAE89B0EF3}"/>
                    </a:ext>
                  </a:extLst>
                </p14:cNvPr>
                <p14:cNvContentPartPr/>
                <p14:nvPr/>
              </p14:nvContentPartPr>
              <p14:xfrm>
                <a:off x="7471708" y="992537"/>
                <a:ext cx="67680" cy="110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0CF811E-A537-AB6B-B591-1ABAE89B0EF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462708" y="983537"/>
                  <a:ext cx="8532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50649F2-7BDA-EA82-B9DA-F6A44F0C6419}"/>
                    </a:ext>
                  </a:extLst>
                </p14:cNvPr>
                <p14:cNvContentPartPr/>
                <p14:nvPr/>
              </p14:nvContentPartPr>
              <p14:xfrm>
                <a:off x="7581508" y="984617"/>
                <a:ext cx="182520" cy="979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50649F2-7BDA-EA82-B9DA-F6A44F0C641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572508" y="975617"/>
                  <a:ext cx="200160" cy="11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5C75ED-8E96-3E5A-A2B4-E130F5219A95}"/>
              </a:ext>
            </a:extLst>
          </p:cNvPr>
          <p:cNvGrpSpPr/>
          <p:nvPr/>
        </p:nvGrpSpPr>
        <p:grpSpPr>
          <a:xfrm>
            <a:off x="5518108" y="1178586"/>
            <a:ext cx="291600" cy="730800"/>
            <a:chOff x="5141788" y="1262177"/>
            <a:chExt cx="291600" cy="73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6FAF33B-9E94-5F07-69B5-F4EF6AEAF9C4}"/>
                    </a:ext>
                  </a:extLst>
                </p14:cNvPr>
                <p14:cNvContentPartPr/>
                <p14:nvPr/>
              </p14:nvContentPartPr>
              <p14:xfrm>
                <a:off x="5289028" y="1262177"/>
                <a:ext cx="144360" cy="4518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6FAF33B-9E94-5F07-69B5-F4EF6AEAF9C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253388" y="1226537"/>
                  <a:ext cx="216000" cy="52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F1EC51F-6A9C-6809-C4E1-75A24238E410}"/>
                    </a:ext>
                  </a:extLst>
                </p14:cNvPr>
                <p14:cNvContentPartPr/>
                <p14:nvPr/>
              </p14:nvContentPartPr>
              <p14:xfrm>
                <a:off x="5141788" y="1747817"/>
                <a:ext cx="203400" cy="2451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F1EC51F-6A9C-6809-C4E1-75A24238E41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106148" y="1711817"/>
                  <a:ext cx="275040" cy="31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5049A9F-82D7-4A76-6763-FAD9A92FEA12}"/>
              </a:ext>
            </a:extLst>
          </p:cNvPr>
          <p:cNvGrpSpPr/>
          <p:nvPr/>
        </p:nvGrpSpPr>
        <p:grpSpPr>
          <a:xfrm>
            <a:off x="5064028" y="606617"/>
            <a:ext cx="1408680" cy="602280"/>
            <a:chOff x="5064028" y="606617"/>
            <a:chExt cx="1408680" cy="60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0B22F8A-241A-77E9-41B4-0D8897DC0D96}"/>
                    </a:ext>
                  </a:extLst>
                </p14:cNvPr>
                <p14:cNvContentPartPr/>
                <p14:nvPr/>
              </p14:nvContentPartPr>
              <p14:xfrm>
                <a:off x="5064028" y="678977"/>
                <a:ext cx="227160" cy="5299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0B22F8A-241A-77E9-41B4-0D8897DC0D9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028028" y="642977"/>
                  <a:ext cx="298800" cy="60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E6CB383-3624-C151-699A-578C00013E2E}"/>
                    </a:ext>
                  </a:extLst>
                </p14:cNvPr>
                <p14:cNvContentPartPr/>
                <p14:nvPr/>
              </p14:nvContentPartPr>
              <p14:xfrm>
                <a:off x="5341228" y="690137"/>
                <a:ext cx="248760" cy="2196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E6CB383-3624-C151-699A-578C00013E2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305588" y="654137"/>
                  <a:ext cx="32040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25F5305-F5EF-B292-ED45-7D20A50C149B}"/>
                    </a:ext>
                  </a:extLst>
                </p14:cNvPr>
                <p14:cNvContentPartPr/>
                <p14:nvPr/>
              </p14:nvContentPartPr>
              <p14:xfrm>
                <a:off x="5685748" y="683297"/>
                <a:ext cx="243360" cy="2116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25F5305-F5EF-B292-ED45-7D20A50C149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650108" y="647297"/>
                  <a:ext cx="31500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597D1CB-B9DA-B7C8-E3FC-89089707CA94}"/>
                    </a:ext>
                  </a:extLst>
                </p14:cNvPr>
                <p14:cNvContentPartPr/>
                <p14:nvPr/>
              </p14:nvContentPartPr>
              <p14:xfrm>
                <a:off x="6070588" y="731177"/>
                <a:ext cx="65520" cy="990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597D1CB-B9DA-B7C8-E3FC-89089707CA9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034948" y="695177"/>
                  <a:ext cx="13716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79B1B73-2F22-776A-302E-E3AA4FF34F9F}"/>
                    </a:ext>
                  </a:extLst>
                </p14:cNvPr>
                <p14:cNvContentPartPr/>
                <p14:nvPr/>
              </p14:nvContentPartPr>
              <p14:xfrm>
                <a:off x="6000748" y="606617"/>
                <a:ext cx="268920" cy="918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79B1B73-2F22-776A-302E-E3AA4FF34F9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964748" y="570977"/>
                  <a:ext cx="34056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CF57DE4-893A-ACCB-C402-D9C019ACC145}"/>
                    </a:ext>
                  </a:extLst>
                </p14:cNvPr>
                <p14:cNvContentPartPr/>
                <p14:nvPr/>
              </p14:nvContentPartPr>
              <p14:xfrm>
                <a:off x="6467308" y="643337"/>
                <a:ext cx="5400" cy="154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CF57DE4-893A-ACCB-C402-D9C019ACC14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431668" y="607697"/>
                  <a:ext cx="77040" cy="8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B3FE5D7-4882-815D-042A-0C5786BDFE41}"/>
              </a:ext>
            </a:extLst>
          </p:cNvPr>
          <p:cNvGrpSpPr/>
          <p:nvPr/>
        </p:nvGrpSpPr>
        <p:grpSpPr>
          <a:xfrm>
            <a:off x="3849536" y="894977"/>
            <a:ext cx="657360" cy="721080"/>
            <a:chOff x="3839668" y="1062737"/>
            <a:chExt cx="657360" cy="72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07E4978-9DA9-CAF2-4FBC-043C73FAC43D}"/>
                    </a:ext>
                  </a:extLst>
                </p14:cNvPr>
                <p14:cNvContentPartPr/>
                <p14:nvPr/>
              </p14:nvContentPartPr>
              <p14:xfrm>
                <a:off x="3945868" y="1379177"/>
                <a:ext cx="60120" cy="2509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07E4978-9DA9-CAF2-4FBC-043C73FAC43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927868" y="1361177"/>
                  <a:ext cx="9576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C8C7BB7-7C39-98A4-9350-74EB9C013E46}"/>
                    </a:ext>
                  </a:extLst>
                </p14:cNvPr>
                <p14:cNvContentPartPr/>
                <p14:nvPr/>
              </p14:nvContentPartPr>
              <p14:xfrm>
                <a:off x="3871348" y="1655297"/>
                <a:ext cx="138960" cy="1285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C8C7BB7-7C39-98A4-9350-74EB9C013E4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853708" y="1637297"/>
                  <a:ext cx="17460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4A1F413-F64F-7AB6-A5F9-126661C82AA9}"/>
                    </a:ext>
                  </a:extLst>
                </p14:cNvPr>
                <p14:cNvContentPartPr/>
                <p14:nvPr/>
              </p14:nvContentPartPr>
              <p14:xfrm>
                <a:off x="3839668" y="1062737"/>
                <a:ext cx="72360" cy="1105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4A1F413-F64F-7AB6-A5F9-126661C82AA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821668" y="1044737"/>
                  <a:ext cx="10800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111BEA5-A1C3-E7CA-5657-119B2D276B94}"/>
                    </a:ext>
                  </a:extLst>
                </p14:cNvPr>
                <p14:cNvContentPartPr/>
                <p14:nvPr/>
              </p14:nvContentPartPr>
              <p14:xfrm>
                <a:off x="3870268" y="1095497"/>
                <a:ext cx="94320" cy="3999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111BEA5-A1C3-E7CA-5657-119B2D276B9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852628" y="1077857"/>
                  <a:ext cx="12996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B0C26F7-B755-362C-EE9F-C46084E3E7D6}"/>
                    </a:ext>
                  </a:extLst>
                </p14:cNvPr>
                <p14:cNvContentPartPr/>
                <p14:nvPr/>
              </p14:nvContentPartPr>
              <p14:xfrm>
                <a:off x="4040548" y="1138337"/>
                <a:ext cx="73080" cy="1054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B0C26F7-B755-362C-EE9F-C46084E3E7D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022908" y="1120337"/>
                  <a:ext cx="10872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581370A-994C-AB5E-04E9-94C53B99C794}"/>
                    </a:ext>
                  </a:extLst>
                </p14:cNvPr>
                <p14:cNvContentPartPr/>
                <p14:nvPr/>
              </p14:nvContentPartPr>
              <p14:xfrm>
                <a:off x="4184908" y="1136897"/>
                <a:ext cx="201600" cy="113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581370A-994C-AB5E-04E9-94C53B99C79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167268" y="1119257"/>
                  <a:ext cx="23724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3F404CB-97EC-A7EF-8931-36A42904CFFB}"/>
                    </a:ext>
                  </a:extLst>
                </p14:cNvPr>
                <p14:cNvContentPartPr/>
                <p14:nvPr/>
              </p14:nvContentPartPr>
              <p14:xfrm>
                <a:off x="4490908" y="1237697"/>
                <a:ext cx="6120" cy="111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3F404CB-97EC-A7EF-8931-36A42904CFF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472908" y="1219697"/>
                  <a:ext cx="41760" cy="468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20C2146-AD8F-E259-990F-AD921035EF3F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005213" y="3371531"/>
            <a:ext cx="2149193" cy="1428838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941157A6-7DF3-C45E-C277-FBF2D5EF0BA8}"/>
              </a:ext>
            </a:extLst>
          </p:cNvPr>
          <p:cNvSpPr/>
          <p:nvPr/>
        </p:nvSpPr>
        <p:spPr>
          <a:xfrm>
            <a:off x="2857680" y="1802411"/>
            <a:ext cx="1192736" cy="5129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52B5B5E-A7E5-BFFD-6B4A-E10801D2F25C}"/>
              </a:ext>
            </a:extLst>
          </p:cNvPr>
          <p:cNvGrpSpPr/>
          <p:nvPr/>
        </p:nvGrpSpPr>
        <p:grpSpPr>
          <a:xfrm>
            <a:off x="8100628" y="707057"/>
            <a:ext cx="898560" cy="385920"/>
            <a:chOff x="8100628" y="707057"/>
            <a:chExt cx="898560" cy="38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10CAEB4-1E58-6CA1-76F1-F94F368C9D93}"/>
                    </a:ext>
                  </a:extLst>
                </p14:cNvPr>
                <p14:cNvContentPartPr/>
                <p14:nvPr/>
              </p14:nvContentPartPr>
              <p14:xfrm>
                <a:off x="8100628" y="707057"/>
                <a:ext cx="144720" cy="385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10CAEB4-1E58-6CA1-76F1-F94F368C9D9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091628" y="698417"/>
                  <a:ext cx="16236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A2153D8-1896-6170-2AE7-59597F6FACF3}"/>
                    </a:ext>
                  </a:extLst>
                </p14:cNvPr>
                <p14:cNvContentPartPr/>
                <p14:nvPr/>
              </p14:nvContentPartPr>
              <p14:xfrm>
                <a:off x="8255068" y="906857"/>
                <a:ext cx="68760" cy="1350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A2153D8-1896-6170-2AE7-59597F6FACF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246068" y="898217"/>
                  <a:ext cx="8640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E9D1A6D-0E11-03BB-FB8E-2DAC06894C88}"/>
                    </a:ext>
                  </a:extLst>
                </p14:cNvPr>
                <p14:cNvContentPartPr/>
                <p14:nvPr/>
              </p14:nvContentPartPr>
              <p14:xfrm>
                <a:off x="8354428" y="925937"/>
                <a:ext cx="105840" cy="1206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E9D1A6D-0E11-03BB-FB8E-2DAC06894C8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345788" y="917297"/>
                  <a:ext cx="12348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22A9556-0803-9924-8864-55E0F23A9F88}"/>
                    </a:ext>
                  </a:extLst>
                </p14:cNvPr>
                <p14:cNvContentPartPr/>
                <p14:nvPr/>
              </p14:nvContentPartPr>
              <p14:xfrm>
                <a:off x="8531908" y="722177"/>
                <a:ext cx="467280" cy="3142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22A9556-0803-9924-8864-55E0F23A9F8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522908" y="713177"/>
                  <a:ext cx="484920" cy="33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53ACE04-90B9-E843-60B8-E5B1C9858679}"/>
                  </a:ext>
                </a:extLst>
              </p14:cNvPr>
              <p14:cNvContentPartPr/>
              <p14:nvPr/>
            </p14:nvContentPartPr>
            <p14:xfrm>
              <a:off x="9240748" y="954737"/>
              <a:ext cx="3240" cy="288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53ACE04-90B9-E843-60B8-E5B1C9858679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9232108" y="946097"/>
                <a:ext cx="20880" cy="4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01629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120D6-FD60-E3D6-3936-9EBD77FF2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41BD5-98EA-6D9C-FDDF-42125CE6C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340DEB0-23C3-4318-BC26-4ED10999D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760" y="1577338"/>
            <a:ext cx="3781405" cy="3703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9C185F-C335-FA18-1F58-11E67F5D8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74" y="1154374"/>
            <a:ext cx="7607733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39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31923-B385-809E-A7C9-FAFBA2849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Not everyone appreciate/</a:t>
            </a:r>
            <a:r>
              <a:rPr lang="en-ZA" b="1" dirty="0"/>
              <a:t>Not appropriate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1EEEE-8F98-F6C0-DBB1-C5AE090EC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1026" name="Picture 2" descr="100+] Bmw Logo Pictures | Wallpapers.com">
            <a:extLst>
              <a:ext uri="{FF2B5EF4-FFF2-40B4-BE49-F238E27FC236}">
                <a16:creationId xmlns:a16="http://schemas.microsoft.com/office/drawing/2014/main" id="{411E95C1-12C1-75B1-088A-3C34D1D31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939" y="1624049"/>
            <a:ext cx="7790121" cy="486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289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6F379-A2FF-AAF0-A6F4-5C4A09DAC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FEBE3-F23F-E38E-FBA3-5B895C9D2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0927"/>
            <a:ext cx="10515600" cy="3956035"/>
          </a:xfrm>
        </p:spPr>
        <p:txBody>
          <a:bodyPr>
            <a:normAutofit lnSpcReduction="10000"/>
          </a:bodyPr>
          <a:lstStyle/>
          <a:p>
            <a:r>
              <a:rPr lang="en-ZA" dirty="0"/>
              <a:t>1947 foundation was laid for VW plant.</a:t>
            </a:r>
          </a:p>
          <a:p>
            <a:endParaRPr lang="en-ZA" dirty="0"/>
          </a:p>
          <a:p>
            <a:r>
              <a:rPr lang="en-ZA" dirty="0"/>
              <a:t>750 000 VW was made in 2023</a:t>
            </a:r>
          </a:p>
          <a:p>
            <a:endParaRPr lang="en-ZA" dirty="0"/>
          </a:p>
          <a:p>
            <a:r>
              <a:rPr lang="en-ZA" dirty="0"/>
              <a:t>710 Cars per day</a:t>
            </a:r>
          </a:p>
          <a:p>
            <a:endParaRPr lang="en-ZA" dirty="0"/>
          </a:p>
          <a:p>
            <a:r>
              <a:rPr lang="en-ZA" dirty="0"/>
              <a:t>Largest Private employer in the </a:t>
            </a:r>
          </a:p>
          <a:p>
            <a:pPr marL="0" indent="0">
              <a:buNone/>
            </a:pPr>
            <a:r>
              <a:rPr lang="en-ZA" dirty="0"/>
              <a:t>Nelson Mandela Bay Metro </a:t>
            </a:r>
          </a:p>
          <a:p>
            <a:endParaRPr lang="en-ZA" dirty="0"/>
          </a:p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3F3EA-3B21-797C-63A3-B82D041BD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833" y="198435"/>
            <a:ext cx="4283317" cy="29845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E0324D-7491-DEE5-6FF8-4034AB01D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833" y="3182123"/>
            <a:ext cx="4283317" cy="2994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30987D-BD43-28AA-4BB9-ECE5CA0DD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103" y="-165115"/>
            <a:ext cx="4210081" cy="199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24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F058E-C980-DA2D-CB67-F74BA5B3D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ZA"/>
              <a:t>It is appropriate to talk about the iconic </a:t>
            </a:r>
            <a:br>
              <a:rPr lang="en-ZA"/>
            </a:br>
            <a:r>
              <a:rPr lang="en-ZA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Volkswagen Golf GTI</a:t>
            </a:r>
            <a:br>
              <a:rPr lang="en-ZA"/>
            </a:br>
            <a:r>
              <a:rPr lang="en-ZA"/>
              <a:t> (entertain me for a few slides)  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4109F-EEAF-C3F0-89A5-8F9639EB5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3074" name="Picture 2" descr="Golf gti vw volkswagen hot hi-res stock photography and images - Alamy">
            <a:extLst>
              <a:ext uri="{FF2B5EF4-FFF2-40B4-BE49-F238E27FC236}">
                <a16:creationId xmlns:a16="http://schemas.microsoft.com/office/drawing/2014/main" id="{A65A08B2-B5E6-13AB-70AE-5F75B796E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621" y="1950725"/>
            <a:ext cx="7210757" cy="530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842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7AA93-86D1-7719-5846-4282E31E2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Where it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6A0A1-0D5D-991F-E513-F1374033B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/>
              <a:t>1975 Golf GTI Mk1 83kw, 140 </a:t>
            </a:r>
            <a:r>
              <a:rPr lang="en-ZA" dirty="0" err="1"/>
              <a:t>n.m</a:t>
            </a:r>
            <a:r>
              <a:rPr lang="en-ZA" dirty="0"/>
              <a:t> 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r>
              <a:rPr lang="en-ZA" b="1" dirty="0"/>
              <a:t>Open IPAA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r>
              <a:rPr lang="en-ZA" dirty="0"/>
              <a:t>Dr Bebington taught me 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r>
              <a:rPr lang="en-ZA" dirty="0"/>
              <a:t>You're not interested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CE050F9-E148-77DB-507F-A790AEB22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327" y="365125"/>
            <a:ext cx="4911438" cy="327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ABF4188-83BC-CCDF-D02E-ED7B7A271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326" y="3366633"/>
            <a:ext cx="4835239" cy="322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603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2D907-3FC3-C3B2-E28D-635B117D8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Indications For surgery in UC</a:t>
            </a:r>
            <a:r>
              <a:rPr lang="en-ZA" dirty="0"/>
              <a:t>:</a:t>
            </a:r>
            <a:br>
              <a:rPr lang="en-ZA" dirty="0"/>
            </a:br>
            <a:r>
              <a:rPr lang="en-ZA" dirty="0"/>
              <a:t> </a:t>
            </a:r>
            <a:r>
              <a:rPr lang="en-ZA" sz="3100" dirty="0"/>
              <a:t>You don’t really want to hear this</a:t>
            </a:r>
            <a:br>
              <a:rPr lang="en-ZA" dirty="0"/>
            </a:b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178EA-4251-93FE-17C3-F97217319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6890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ZA" b="1" dirty="0"/>
              <a:t>Indication for surgery in Ulcerative colitis</a:t>
            </a:r>
          </a:p>
          <a:p>
            <a:pPr marL="0" indent="0">
              <a:buNone/>
            </a:pPr>
            <a:r>
              <a:rPr lang="en-ZA" dirty="0"/>
              <a:t>Acute: Acute severe </a:t>
            </a:r>
            <a:r>
              <a:rPr lang="en-ZA" dirty="0" err="1"/>
              <a:t>colilis</a:t>
            </a:r>
            <a:r>
              <a:rPr lang="en-ZA" dirty="0"/>
              <a:t> (sepsis/Perforation/Bleeding)/Toxic colon</a:t>
            </a:r>
          </a:p>
          <a:p>
            <a:pPr marL="0" indent="0">
              <a:buNone/>
            </a:pPr>
            <a:r>
              <a:rPr lang="en-ZA" dirty="0"/>
              <a:t>Chronic: Medical refractory UC, SE of medication, Growth retardation in children, Dysplasia, Cancer  </a:t>
            </a:r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r>
              <a:rPr lang="en-ZA" dirty="0"/>
              <a:t>Think twice about Crohn’s disease, decrease continence/Pelvic floor , Obese, Radiotherapy and Age.</a:t>
            </a:r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02647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85542-88C7-403F-BF7B-CD06C9BEA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What changed it all</a:t>
            </a:r>
            <a:br>
              <a:rPr lang="en-ZA" dirty="0"/>
            </a:br>
            <a:r>
              <a:rPr lang="en-ZA" dirty="0"/>
              <a:t>Golf 5 GTI / </a:t>
            </a:r>
            <a:r>
              <a:rPr lang="en-ZA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Laparoscopic IPAA</a:t>
            </a:r>
            <a:r>
              <a:rPr lang="en-ZA" dirty="0"/>
              <a:t>/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AE173-B5D5-D21A-A66E-A6611BB5E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147kw, 280n.m.</a:t>
            </a:r>
          </a:p>
        </p:txBody>
      </p:sp>
      <p:pic>
        <p:nvPicPr>
          <p:cNvPr id="5124" name="Picture 4" descr="VOLKSWAGEN Golf V GTI 5 Doors Specs &amp; Photos - 2004, 2005, 2006, 2007, 2008  - autoevolution">
            <a:extLst>
              <a:ext uri="{FF2B5EF4-FFF2-40B4-BE49-F238E27FC236}">
                <a16:creationId xmlns:a16="http://schemas.microsoft.com/office/drawing/2014/main" id="{556C9DDB-1249-47A8-EE38-5742AD9FD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" y="2645156"/>
            <a:ext cx="46863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ew Golf GTI - Interior – ergonomics and configuration | Volkswagen Newsroom">
            <a:extLst>
              <a:ext uri="{FF2B5EF4-FFF2-40B4-BE49-F238E27FC236}">
                <a16:creationId xmlns:a16="http://schemas.microsoft.com/office/drawing/2014/main" id="{405F497B-582B-0331-E168-D53E5A4E9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020" y="2645156"/>
            <a:ext cx="514191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19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14851</TotalTime>
  <Words>762</Words>
  <Application>Microsoft Office PowerPoint</Application>
  <PresentationFormat>Widescreen</PresentationFormat>
  <Paragraphs>139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ADLaM Display</vt:lpstr>
      <vt:lpstr>Alasassy Caps</vt:lpstr>
      <vt:lpstr>Aptos</vt:lpstr>
      <vt:lpstr>Aptos Display</vt:lpstr>
      <vt:lpstr>Arial</vt:lpstr>
      <vt:lpstr>Calibri</vt:lpstr>
      <vt:lpstr>Cambria</vt:lpstr>
      <vt:lpstr>Google Sans</vt:lpstr>
      <vt:lpstr>Office Theme</vt:lpstr>
      <vt:lpstr>How I do an IPAA ileal pouch–anal anastomosis (IPAA)</vt:lpstr>
      <vt:lpstr>PowerPoint Presentation</vt:lpstr>
      <vt:lpstr>The journey of the BMW M5 (Landmark Colorectal Trials)</vt:lpstr>
      <vt:lpstr>Not everyone appreciate/Not appropriate </vt:lpstr>
      <vt:lpstr>PowerPoint Presentation</vt:lpstr>
      <vt:lpstr>It is appropriate to talk about the iconic  Volkswagen Golf GTI  (entertain me for a few slides)  </vt:lpstr>
      <vt:lpstr>Where it started</vt:lpstr>
      <vt:lpstr>Indications For surgery in UC:  You don’t really want to hear this </vt:lpstr>
      <vt:lpstr>What changed it all Golf 5 GTI / Laparoscopic IPAA/ Me</vt:lpstr>
      <vt:lpstr>Do you really want to talk about                         Surgical Options when considering a IPAA</vt:lpstr>
      <vt:lpstr>PowerPoint Presentation</vt:lpstr>
      <vt:lpstr>You really want to talk about : Fully electric 2026 Golf 9 GTI/ Robotic IPAA</vt:lpstr>
      <vt:lpstr>Settle for 2024 Golf 8GTI  / IPAA at UMC </vt:lpstr>
      <vt:lpstr>PowerPoint Presentation</vt:lpstr>
      <vt:lpstr>Disclaimer </vt:lpstr>
      <vt:lpstr>PowerPoint Presentation</vt:lpstr>
      <vt:lpstr>STEPS</vt:lpstr>
      <vt:lpstr>Steps: Abdominal</vt:lpstr>
      <vt:lpstr>PowerPoint Presentation</vt:lpstr>
      <vt:lpstr>For the Experienced Driver Need more length / GOLF R -line</vt:lpstr>
      <vt:lpstr>Steps: Trans Anal (few notes)</vt:lpstr>
      <vt:lpstr>Steps: Pouch Creation </vt:lpstr>
      <vt:lpstr>Pouch Creation: Does Size Matter? </vt:lpstr>
      <vt:lpstr>PowerPoint Presentation</vt:lpstr>
      <vt:lpstr>Oversewing </vt:lpstr>
      <vt:lpstr>PowerPoint Presentation</vt:lpstr>
      <vt:lpstr>PowerPoint Presentation</vt:lpstr>
      <vt:lpstr>Pitfalls and Potholes :  Lenth, perfusion and tension free,  is everything, it’s the NOS you need. </vt:lpstr>
      <vt:lpstr>Potholes    /       Just NOT COOL BRO</vt:lpstr>
      <vt:lpstr>Remember:  It’s not that easy and can go VERY wrong VERY Quickly </vt:lpstr>
      <vt:lpstr>Nothing wrong with a VW Polo</vt:lpstr>
      <vt:lpstr>IF you FAIL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Taylor</dc:creator>
  <cp:lastModifiedBy>Peter Taylor</cp:lastModifiedBy>
  <cp:revision>2</cp:revision>
  <dcterms:created xsi:type="dcterms:W3CDTF">2024-07-03T15:09:07Z</dcterms:created>
  <dcterms:modified xsi:type="dcterms:W3CDTF">2024-07-18T11:23:25Z</dcterms:modified>
</cp:coreProperties>
</file>