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2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3" r:id="rId9"/>
    <p:sldId id="262" r:id="rId10"/>
    <p:sldId id="268" r:id="rId11"/>
    <p:sldId id="290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2" r:id="rId23"/>
    <p:sldId id="283" r:id="rId24"/>
    <p:sldId id="284" r:id="rId25"/>
    <p:sldId id="285" r:id="rId26"/>
    <p:sldId id="291" r:id="rId27"/>
    <p:sldId id="286" r:id="rId28"/>
    <p:sldId id="279" r:id="rId29"/>
    <p:sldId id="289" r:id="rId30"/>
    <p:sldId id="288" r:id="rId31"/>
    <p:sldId id="2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62983" autoAdjust="0"/>
  </p:normalViewPr>
  <p:slideViewPr>
    <p:cSldViewPr snapToGrid="0">
      <p:cViewPr varScale="1">
        <p:scale>
          <a:sx n="40" d="100"/>
          <a:sy n="40" d="100"/>
        </p:scale>
        <p:origin x="16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FD1CB7-9D3D-48DB-9306-9BA3ED17B690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DFA037DF-656E-479F-A71E-85042EAE6D97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Amoebic colitis – invasive parasitic infection of colonic mucosa by protozoan Entamoeba histolytica</a:t>
          </a:r>
          <a:endParaRPr lang="en-ZA" dirty="0">
            <a:solidFill>
              <a:schemeClr val="tx1"/>
            </a:solidFill>
          </a:endParaRPr>
        </a:p>
      </dgm:t>
    </dgm:pt>
    <dgm:pt modelId="{6716E46A-762B-414D-AC0C-D98E85E2EDCD}" type="parTrans" cxnId="{71F0A612-618F-4D94-837C-B1170B580E4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A05E9B5C-CE30-46D2-A965-4AFDFEFFDCC4}" type="sibTrans" cxnId="{71F0A612-618F-4D94-837C-B1170B580E4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15332DCE-60F3-4DFE-B1E8-37E3D2B3959D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90% Remain Asymptomatic </a:t>
          </a:r>
          <a:endParaRPr lang="en-ZA" dirty="0">
            <a:solidFill>
              <a:schemeClr val="tx1"/>
            </a:solidFill>
          </a:endParaRPr>
        </a:p>
      </dgm:t>
    </dgm:pt>
    <dgm:pt modelId="{4F912CC1-61D0-454F-98AF-7D161AB7AF2D}" type="parTrans" cxnId="{3BC64129-77FD-4F6F-BF53-07C95B0AAACE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34796003-3E43-4385-8E2E-D41CC74568FA}" type="sibTrans" cxnId="{3BC64129-77FD-4F6F-BF53-07C95B0AAACE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1B9444E7-908A-421D-A5A4-A6D3CE2F604F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10% Symptomatic – overcomes mucosal barrier of the colon and invades the lamina propria</a:t>
          </a:r>
          <a:endParaRPr lang="en-ZA" dirty="0">
            <a:solidFill>
              <a:schemeClr val="tx1"/>
            </a:solidFill>
          </a:endParaRPr>
        </a:p>
      </dgm:t>
    </dgm:pt>
    <dgm:pt modelId="{1B3A87F5-6B02-4EAB-B4E5-3B1CCBB16C84}" type="parTrans" cxnId="{F9E59B9F-99F6-425A-850A-47941B1BEBCB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DCCF3624-825C-46A6-819D-8C92333ED64C}" type="sibTrans" cxnId="{F9E59B9F-99F6-425A-850A-47941B1BEBCB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092EB378-2D5D-49BD-8ACB-DABAA615C5BB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~10% of the Global population are affected</a:t>
          </a:r>
          <a:endParaRPr lang="en-ZA" dirty="0">
            <a:solidFill>
              <a:schemeClr val="tx1"/>
            </a:solidFill>
          </a:endParaRPr>
        </a:p>
      </dgm:t>
    </dgm:pt>
    <dgm:pt modelId="{3CF05F16-BA57-4EF6-B34F-7CC68FED9DA4}" type="parTrans" cxnId="{49050493-3444-4F04-A6B7-29FD93A3F96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890DCF74-15E3-49AF-A255-CC8B9335609C}" type="sibTrans" cxnId="{49050493-3444-4F04-A6B7-29FD93A3F96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F7123530-610C-4359-BEEF-D7DDAB2E1E5C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~100 000 deaths from dysentery or liver abscess/ annum</a:t>
          </a:r>
          <a:endParaRPr lang="en-ZA" dirty="0">
            <a:solidFill>
              <a:schemeClr val="tx1"/>
            </a:solidFill>
          </a:endParaRPr>
        </a:p>
      </dgm:t>
    </dgm:pt>
    <dgm:pt modelId="{20D728B6-4118-4F1E-ABBA-9CF422561739}" type="parTrans" cxnId="{F89DF353-955C-4258-9E43-D404302602F5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6D8B8346-7A1C-4EEB-BE26-2FB6F970AD9B}" type="sibTrans" cxnId="{F89DF353-955C-4258-9E43-D404302602F5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4EAF7B1E-6D2E-4D0A-A0EC-54955EC39AB9}" type="pres">
      <dgm:prSet presAssocID="{12FD1CB7-9D3D-48DB-9306-9BA3ED17B690}" presName="linearFlow" presStyleCnt="0">
        <dgm:presLayoutVars>
          <dgm:dir/>
          <dgm:resizeHandles val="exact"/>
        </dgm:presLayoutVars>
      </dgm:prSet>
      <dgm:spPr/>
    </dgm:pt>
    <dgm:pt modelId="{9B49C146-E2C1-4F67-B557-9904F9BC3175}" type="pres">
      <dgm:prSet presAssocID="{DFA037DF-656E-479F-A71E-85042EAE6D97}" presName="composite" presStyleCnt="0"/>
      <dgm:spPr/>
    </dgm:pt>
    <dgm:pt modelId="{8EB99F84-1081-4954-91D2-6EAF1AEA319E}" type="pres">
      <dgm:prSet presAssocID="{DFA037DF-656E-479F-A71E-85042EAE6D97}" presName="imgShp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9FBD3C0A-6F65-48D6-B72A-D1335834D7E2}" type="pres">
      <dgm:prSet presAssocID="{DFA037DF-656E-479F-A71E-85042EAE6D97}" presName="txShp" presStyleLbl="node1" presStyleIdx="0" presStyleCnt="5">
        <dgm:presLayoutVars>
          <dgm:bulletEnabled val="1"/>
        </dgm:presLayoutVars>
      </dgm:prSet>
      <dgm:spPr/>
    </dgm:pt>
    <dgm:pt modelId="{1A665530-2C7A-4FF1-97F4-3DF0BA159398}" type="pres">
      <dgm:prSet presAssocID="{A05E9B5C-CE30-46D2-A965-4AFDFEFFDCC4}" presName="spacing" presStyleCnt="0"/>
      <dgm:spPr/>
    </dgm:pt>
    <dgm:pt modelId="{2063B83E-0BBC-484E-9CFA-DAD8D5575390}" type="pres">
      <dgm:prSet presAssocID="{092EB378-2D5D-49BD-8ACB-DABAA615C5BB}" presName="composite" presStyleCnt="0"/>
      <dgm:spPr/>
    </dgm:pt>
    <dgm:pt modelId="{B4A0C7D4-2BF6-470E-ACCF-1B5B09D7D358}" type="pres">
      <dgm:prSet presAssocID="{092EB378-2D5D-49BD-8ACB-DABAA615C5BB}" presName="imgShp" presStyleLbl="fgImgPlace1" presStyleIdx="1" presStyleCnt="5"/>
      <dgm:spPr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8AA4AB30-5071-4E40-BD0B-CF4278DF9B07}" type="pres">
      <dgm:prSet presAssocID="{092EB378-2D5D-49BD-8ACB-DABAA615C5BB}" presName="txShp" presStyleLbl="node1" presStyleIdx="1" presStyleCnt="5">
        <dgm:presLayoutVars>
          <dgm:bulletEnabled val="1"/>
        </dgm:presLayoutVars>
      </dgm:prSet>
      <dgm:spPr/>
    </dgm:pt>
    <dgm:pt modelId="{76467742-FED6-4AC5-9E53-DF35FFDBAB50}" type="pres">
      <dgm:prSet presAssocID="{890DCF74-15E3-49AF-A255-CC8B9335609C}" presName="spacing" presStyleCnt="0"/>
      <dgm:spPr/>
    </dgm:pt>
    <dgm:pt modelId="{8C96A01F-8DF2-4559-9947-CA8C8BFD7129}" type="pres">
      <dgm:prSet presAssocID="{F7123530-610C-4359-BEEF-D7DDAB2E1E5C}" presName="composite" presStyleCnt="0"/>
      <dgm:spPr/>
    </dgm:pt>
    <dgm:pt modelId="{86C80E38-6257-4602-BFFA-6DE243C8AB64}" type="pres">
      <dgm:prSet presAssocID="{F7123530-610C-4359-BEEF-D7DDAB2E1E5C}" presName="imgShp" presStyleLbl="fgImgPlace1" presStyleIdx="2" presStyleCnt="5"/>
      <dgm:spPr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1E317271-C947-4082-8B19-35D884B75EA9}" type="pres">
      <dgm:prSet presAssocID="{F7123530-610C-4359-BEEF-D7DDAB2E1E5C}" presName="txShp" presStyleLbl="node1" presStyleIdx="2" presStyleCnt="5">
        <dgm:presLayoutVars>
          <dgm:bulletEnabled val="1"/>
        </dgm:presLayoutVars>
      </dgm:prSet>
      <dgm:spPr/>
    </dgm:pt>
    <dgm:pt modelId="{8B527537-1EE2-41FD-9D60-DE8C6143F95F}" type="pres">
      <dgm:prSet presAssocID="{6D8B8346-7A1C-4EEB-BE26-2FB6F970AD9B}" presName="spacing" presStyleCnt="0"/>
      <dgm:spPr/>
    </dgm:pt>
    <dgm:pt modelId="{E5BCF92C-4C8A-40F8-8E63-20FD3E936A79}" type="pres">
      <dgm:prSet presAssocID="{15332DCE-60F3-4DFE-B1E8-37E3D2B3959D}" presName="composite" presStyleCnt="0"/>
      <dgm:spPr/>
    </dgm:pt>
    <dgm:pt modelId="{A49A49D6-62D2-4758-B96B-EE5A7B271642}" type="pres">
      <dgm:prSet presAssocID="{15332DCE-60F3-4DFE-B1E8-37E3D2B3959D}" presName="imgShp" presStyleLbl="fgImgPlace1" presStyleIdx="3" presStyleCnt="5"/>
      <dgm:spPr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7D60EFF1-DE7F-4D67-9473-A1730AAF91ED}" type="pres">
      <dgm:prSet presAssocID="{15332DCE-60F3-4DFE-B1E8-37E3D2B3959D}" presName="txShp" presStyleLbl="node1" presStyleIdx="3" presStyleCnt="5">
        <dgm:presLayoutVars>
          <dgm:bulletEnabled val="1"/>
        </dgm:presLayoutVars>
      </dgm:prSet>
      <dgm:spPr/>
    </dgm:pt>
    <dgm:pt modelId="{0F14E35D-5D45-4E5A-ABD2-A18017488AFB}" type="pres">
      <dgm:prSet presAssocID="{34796003-3E43-4385-8E2E-D41CC74568FA}" presName="spacing" presStyleCnt="0"/>
      <dgm:spPr/>
    </dgm:pt>
    <dgm:pt modelId="{1D98451A-BA27-4876-B022-9AFEF122164A}" type="pres">
      <dgm:prSet presAssocID="{1B9444E7-908A-421D-A5A4-A6D3CE2F604F}" presName="composite" presStyleCnt="0"/>
      <dgm:spPr/>
    </dgm:pt>
    <dgm:pt modelId="{BCB8662F-B2CB-4E00-9DEC-1A5E204398C0}" type="pres">
      <dgm:prSet presAssocID="{1B9444E7-908A-421D-A5A4-A6D3CE2F604F}" presName="imgShp" presStyleLbl="fgImgPlace1" presStyleIdx="4" presStyleCnt="5"/>
      <dgm:spPr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0E3B4E31-99C9-43E5-AA6D-965A436C79DD}" type="pres">
      <dgm:prSet presAssocID="{1B9444E7-908A-421D-A5A4-A6D3CE2F604F}" presName="txShp" presStyleLbl="node1" presStyleIdx="4" presStyleCnt="5">
        <dgm:presLayoutVars>
          <dgm:bulletEnabled val="1"/>
        </dgm:presLayoutVars>
      </dgm:prSet>
      <dgm:spPr/>
    </dgm:pt>
  </dgm:ptLst>
  <dgm:cxnLst>
    <dgm:cxn modelId="{71F0A612-618F-4D94-837C-B1170B580E4C}" srcId="{12FD1CB7-9D3D-48DB-9306-9BA3ED17B690}" destId="{DFA037DF-656E-479F-A71E-85042EAE6D97}" srcOrd="0" destOrd="0" parTransId="{6716E46A-762B-414D-AC0C-D98E85E2EDCD}" sibTransId="{A05E9B5C-CE30-46D2-A965-4AFDFEFFDCC4}"/>
    <dgm:cxn modelId="{25D8D91B-7FB9-4F94-AF52-37780D7D5B71}" type="presOf" srcId="{F7123530-610C-4359-BEEF-D7DDAB2E1E5C}" destId="{1E317271-C947-4082-8B19-35D884B75EA9}" srcOrd="0" destOrd="0" presId="urn:microsoft.com/office/officeart/2005/8/layout/vList3"/>
    <dgm:cxn modelId="{3BC64129-77FD-4F6F-BF53-07C95B0AAACE}" srcId="{12FD1CB7-9D3D-48DB-9306-9BA3ED17B690}" destId="{15332DCE-60F3-4DFE-B1E8-37E3D2B3959D}" srcOrd="3" destOrd="0" parTransId="{4F912CC1-61D0-454F-98AF-7D161AB7AF2D}" sibTransId="{34796003-3E43-4385-8E2E-D41CC74568FA}"/>
    <dgm:cxn modelId="{F89DF353-955C-4258-9E43-D404302602F5}" srcId="{12FD1CB7-9D3D-48DB-9306-9BA3ED17B690}" destId="{F7123530-610C-4359-BEEF-D7DDAB2E1E5C}" srcOrd="2" destOrd="0" parTransId="{20D728B6-4118-4F1E-ABBA-9CF422561739}" sibTransId="{6D8B8346-7A1C-4EEB-BE26-2FB6F970AD9B}"/>
    <dgm:cxn modelId="{91415A57-8A40-408B-9B30-4EA8BC6449E4}" type="presOf" srcId="{DFA037DF-656E-479F-A71E-85042EAE6D97}" destId="{9FBD3C0A-6F65-48D6-B72A-D1335834D7E2}" srcOrd="0" destOrd="0" presId="urn:microsoft.com/office/officeart/2005/8/layout/vList3"/>
    <dgm:cxn modelId="{E5182F85-33F3-4B78-8C33-25228A0EAC59}" type="presOf" srcId="{092EB378-2D5D-49BD-8ACB-DABAA615C5BB}" destId="{8AA4AB30-5071-4E40-BD0B-CF4278DF9B07}" srcOrd="0" destOrd="0" presId="urn:microsoft.com/office/officeart/2005/8/layout/vList3"/>
    <dgm:cxn modelId="{D6F2158C-2985-4266-A9E3-0FC189376569}" type="presOf" srcId="{1B9444E7-908A-421D-A5A4-A6D3CE2F604F}" destId="{0E3B4E31-99C9-43E5-AA6D-965A436C79DD}" srcOrd="0" destOrd="0" presId="urn:microsoft.com/office/officeart/2005/8/layout/vList3"/>
    <dgm:cxn modelId="{49050493-3444-4F04-A6B7-29FD93A3F96C}" srcId="{12FD1CB7-9D3D-48DB-9306-9BA3ED17B690}" destId="{092EB378-2D5D-49BD-8ACB-DABAA615C5BB}" srcOrd="1" destOrd="0" parTransId="{3CF05F16-BA57-4EF6-B34F-7CC68FED9DA4}" sibTransId="{890DCF74-15E3-49AF-A255-CC8B9335609C}"/>
    <dgm:cxn modelId="{F9E59B9F-99F6-425A-850A-47941B1BEBCB}" srcId="{12FD1CB7-9D3D-48DB-9306-9BA3ED17B690}" destId="{1B9444E7-908A-421D-A5A4-A6D3CE2F604F}" srcOrd="4" destOrd="0" parTransId="{1B3A87F5-6B02-4EAB-B4E5-3B1CCBB16C84}" sibTransId="{DCCF3624-825C-46A6-819D-8C92333ED64C}"/>
    <dgm:cxn modelId="{FE86B3E2-8177-4207-ABAC-07AE018F3133}" type="presOf" srcId="{15332DCE-60F3-4DFE-B1E8-37E3D2B3959D}" destId="{7D60EFF1-DE7F-4D67-9473-A1730AAF91ED}" srcOrd="0" destOrd="0" presId="urn:microsoft.com/office/officeart/2005/8/layout/vList3"/>
    <dgm:cxn modelId="{ADC33CFE-3F90-4B65-B541-315E775FC052}" type="presOf" srcId="{12FD1CB7-9D3D-48DB-9306-9BA3ED17B690}" destId="{4EAF7B1E-6D2E-4D0A-A0EC-54955EC39AB9}" srcOrd="0" destOrd="0" presId="urn:microsoft.com/office/officeart/2005/8/layout/vList3"/>
    <dgm:cxn modelId="{EFC280B3-0FD2-4CA7-8719-365422D50C4D}" type="presParOf" srcId="{4EAF7B1E-6D2E-4D0A-A0EC-54955EC39AB9}" destId="{9B49C146-E2C1-4F67-B557-9904F9BC3175}" srcOrd="0" destOrd="0" presId="urn:microsoft.com/office/officeart/2005/8/layout/vList3"/>
    <dgm:cxn modelId="{493EF4C7-F460-4B20-A2C3-841EB7B4EE60}" type="presParOf" srcId="{9B49C146-E2C1-4F67-B557-9904F9BC3175}" destId="{8EB99F84-1081-4954-91D2-6EAF1AEA319E}" srcOrd="0" destOrd="0" presId="urn:microsoft.com/office/officeart/2005/8/layout/vList3"/>
    <dgm:cxn modelId="{0F3EC510-D210-4729-8C9B-FEE406FB6F4B}" type="presParOf" srcId="{9B49C146-E2C1-4F67-B557-9904F9BC3175}" destId="{9FBD3C0A-6F65-48D6-B72A-D1335834D7E2}" srcOrd="1" destOrd="0" presId="urn:microsoft.com/office/officeart/2005/8/layout/vList3"/>
    <dgm:cxn modelId="{5602F6C3-4965-4F1D-A84A-9A02D57134BF}" type="presParOf" srcId="{4EAF7B1E-6D2E-4D0A-A0EC-54955EC39AB9}" destId="{1A665530-2C7A-4FF1-97F4-3DF0BA159398}" srcOrd="1" destOrd="0" presId="urn:microsoft.com/office/officeart/2005/8/layout/vList3"/>
    <dgm:cxn modelId="{4CBF8234-1208-4AC6-B9AC-58FBD2CB578D}" type="presParOf" srcId="{4EAF7B1E-6D2E-4D0A-A0EC-54955EC39AB9}" destId="{2063B83E-0BBC-484E-9CFA-DAD8D5575390}" srcOrd="2" destOrd="0" presId="urn:microsoft.com/office/officeart/2005/8/layout/vList3"/>
    <dgm:cxn modelId="{2DB420F8-EFEE-4E34-8210-86091F6045E0}" type="presParOf" srcId="{2063B83E-0BBC-484E-9CFA-DAD8D5575390}" destId="{B4A0C7D4-2BF6-470E-ACCF-1B5B09D7D358}" srcOrd="0" destOrd="0" presId="urn:microsoft.com/office/officeart/2005/8/layout/vList3"/>
    <dgm:cxn modelId="{DC2CD5F0-09D1-4A68-8B5F-2D40D4845DF3}" type="presParOf" srcId="{2063B83E-0BBC-484E-9CFA-DAD8D5575390}" destId="{8AA4AB30-5071-4E40-BD0B-CF4278DF9B07}" srcOrd="1" destOrd="0" presId="urn:microsoft.com/office/officeart/2005/8/layout/vList3"/>
    <dgm:cxn modelId="{F96C27E6-D164-4277-820D-04C27A7FB72D}" type="presParOf" srcId="{4EAF7B1E-6D2E-4D0A-A0EC-54955EC39AB9}" destId="{76467742-FED6-4AC5-9E53-DF35FFDBAB50}" srcOrd="3" destOrd="0" presId="urn:microsoft.com/office/officeart/2005/8/layout/vList3"/>
    <dgm:cxn modelId="{E3990274-F8BB-46F0-AEF8-D83127D6FA17}" type="presParOf" srcId="{4EAF7B1E-6D2E-4D0A-A0EC-54955EC39AB9}" destId="{8C96A01F-8DF2-4559-9947-CA8C8BFD7129}" srcOrd="4" destOrd="0" presId="urn:microsoft.com/office/officeart/2005/8/layout/vList3"/>
    <dgm:cxn modelId="{DE36FEFB-9CED-4E3C-B0A9-9CFF7D3AC26F}" type="presParOf" srcId="{8C96A01F-8DF2-4559-9947-CA8C8BFD7129}" destId="{86C80E38-6257-4602-BFFA-6DE243C8AB64}" srcOrd="0" destOrd="0" presId="urn:microsoft.com/office/officeart/2005/8/layout/vList3"/>
    <dgm:cxn modelId="{0C748239-F967-4F8E-8DBD-8A14B8E39194}" type="presParOf" srcId="{8C96A01F-8DF2-4559-9947-CA8C8BFD7129}" destId="{1E317271-C947-4082-8B19-35D884B75EA9}" srcOrd="1" destOrd="0" presId="urn:microsoft.com/office/officeart/2005/8/layout/vList3"/>
    <dgm:cxn modelId="{494911AE-174E-43C2-B9D1-BFBDF94012A2}" type="presParOf" srcId="{4EAF7B1E-6D2E-4D0A-A0EC-54955EC39AB9}" destId="{8B527537-1EE2-41FD-9D60-DE8C6143F95F}" srcOrd="5" destOrd="0" presId="urn:microsoft.com/office/officeart/2005/8/layout/vList3"/>
    <dgm:cxn modelId="{ED79ED3E-7C5B-4E82-9567-D3FAF2DCCF55}" type="presParOf" srcId="{4EAF7B1E-6D2E-4D0A-A0EC-54955EC39AB9}" destId="{E5BCF92C-4C8A-40F8-8E63-20FD3E936A79}" srcOrd="6" destOrd="0" presId="urn:microsoft.com/office/officeart/2005/8/layout/vList3"/>
    <dgm:cxn modelId="{365F838B-F4EC-4690-A971-F225DC432B4F}" type="presParOf" srcId="{E5BCF92C-4C8A-40F8-8E63-20FD3E936A79}" destId="{A49A49D6-62D2-4758-B96B-EE5A7B271642}" srcOrd="0" destOrd="0" presId="urn:microsoft.com/office/officeart/2005/8/layout/vList3"/>
    <dgm:cxn modelId="{2E4B9516-71DB-4743-A989-99C23DD91E9F}" type="presParOf" srcId="{E5BCF92C-4C8A-40F8-8E63-20FD3E936A79}" destId="{7D60EFF1-DE7F-4D67-9473-A1730AAF91ED}" srcOrd="1" destOrd="0" presId="urn:microsoft.com/office/officeart/2005/8/layout/vList3"/>
    <dgm:cxn modelId="{39FA3693-A5ED-4B51-AAEB-E8991C0D8919}" type="presParOf" srcId="{4EAF7B1E-6D2E-4D0A-A0EC-54955EC39AB9}" destId="{0F14E35D-5D45-4E5A-ABD2-A18017488AFB}" srcOrd="7" destOrd="0" presId="urn:microsoft.com/office/officeart/2005/8/layout/vList3"/>
    <dgm:cxn modelId="{63FF28C2-7409-4092-8B8C-58B933C611CC}" type="presParOf" srcId="{4EAF7B1E-6D2E-4D0A-A0EC-54955EC39AB9}" destId="{1D98451A-BA27-4876-B022-9AFEF122164A}" srcOrd="8" destOrd="0" presId="urn:microsoft.com/office/officeart/2005/8/layout/vList3"/>
    <dgm:cxn modelId="{EBAF7D2F-E33B-496E-94C1-7E74B00AE6FD}" type="presParOf" srcId="{1D98451A-BA27-4876-B022-9AFEF122164A}" destId="{BCB8662F-B2CB-4E00-9DEC-1A5E204398C0}" srcOrd="0" destOrd="0" presId="urn:microsoft.com/office/officeart/2005/8/layout/vList3"/>
    <dgm:cxn modelId="{147D2E00-D336-4A38-B244-9521753FD01E}" type="presParOf" srcId="{1D98451A-BA27-4876-B022-9AFEF122164A}" destId="{0E3B4E31-99C9-43E5-AA6D-965A436C79D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30EEE4-8255-42A9-8434-C196ECFB8B21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8B153A35-D6BD-4BFD-A3C3-E586C291B32B}">
      <dgm:prSet phldrT="[Text]"/>
      <dgm:spPr/>
      <dgm:t>
        <a:bodyPr/>
        <a:lstStyle/>
        <a:p>
          <a:r>
            <a:rPr lang="en-US" dirty="0"/>
            <a:t>Normal Mucosa</a:t>
          </a:r>
          <a:endParaRPr lang="en-ZA" dirty="0"/>
        </a:p>
      </dgm:t>
    </dgm:pt>
    <dgm:pt modelId="{E2D3C78A-217C-40A8-9680-A02E31372BB4}" type="parTrans" cxnId="{51FFC23E-1611-4B78-9572-958BD6D9C4B9}">
      <dgm:prSet/>
      <dgm:spPr/>
      <dgm:t>
        <a:bodyPr/>
        <a:lstStyle/>
        <a:p>
          <a:endParaRPr lang="en-ZA"/>
        </a:p>
      </dgm:t>
    </dgm:pt>
    <dgm:pt modelId="{B14BBD8C-0073-4302-949E-7E305B29865C}" type="sibTrans" cxnId="{51FFC23E-1611-4B78-9572-958BD6D9C4B9}">
      <dgm:prSet/>
      <dgm:spPr/>
      <dgm:t>
        <a:bodyPr/>
        <a:lstStyle/>
        <a:p>
          <a:endParaRPr lang="en-ZA"/>
        </a:p>
      </dgm:t>
    </dgm:pt>
    <dgm:pt modelId="{1E46F376-1135-42B4-8993-C9D5C39C8E1D}">
      <dgm:prSet phldrT="[Text]"/>
      <dgm:spPr/>
      <dgm:t>
        <a:bodyPr/>
        <a:lstStyle/>
        <a:p>
          <a:r>
            <a:rPr lang="en-US" dirty="0"/>
            <a:t>Inflamed Mucosa</a:t>
          </a:r>
          <a:endParaRPr lang="en-ZA" dirty="0"/>
        </a:p>
      </dgm:t>
    </dgm:pt>
    <dgm:pt modelId="{8A7691E4-AF59-410C-81ED-58D595DD5DE9}" type="parTrans" cxnId="{81A463DD-1B7B-43DF-B57D-B44C6E12C126}">
      <dgm:prSet/>
      <dgm:spPr/>
      <dgm:t>
        <a:bodyPr/>
        <a:lstStyle/>
        <a:p>
          <a:endParaRPr lang="en-ZA"/>
        </a:p>
      </dgm:t>
    </dgm:pt>
    <dgm:pt modelId="{AED11566-07E1-4EDF-8D1A-64451B53DFE2}" type="sibTrans" cxnId="{81A463DD-1B7B-43DF-B57D-B44C6E12C126}">
      <dgm:prSet/>
      <dgm:spPr/>
      <dgm:t>
        <a:bodyPr/>
        <a:lstStyle/>
        <a:p>
          <a:endParaRPr lang="en-ZA"/>
        </a:p>
      </dgm:t>
    </dgm:pt>
    <dgm:pt modelId="{73924FA7-A618-425F-B6F1-63F34D142380}">
      <dgm:prSet phldrT="[Text]"/>
      <dgm:spPr/>
      <dgm:t>
        <a:bodyPr/>
        <a:lstStyle/>
        <a:p>
          <a:r>
            <a:rPr lang="en-US" dirty="0"/>
            <a:t>Necrotic Mucosa</a:t>
          </a:r>
          <a:endParaRPr lang="en-ZA" dirty="0"/>
        </a:p>
      </dgm:t>
    </dgm:pt>
    <dgm:pt modelId="{DFEDA4DE-CBB8-43FC-85EA-63D1D9DDE83A}" type="parTrans" cxnId="{A1E1A730-FD3D-4336-8F2F-81C15A1DD4EC}">
      <dgm:prSet/>
      <dgm:spPr/>
      <dgm:t>
        <a:bodyPr/>
        <a:lstStyle/>
        <a:p>
          <a:endParaRPr lang="en-ZA"/>
        </a:p>
      </dgm:t>
    </dgm:pt>
    <dgm:pt modelId="{EF95BA24-69A8-4418-A072-A5054B180183}" type="sibTrans" cxnId="{A1E1A730-FD3D-4336-8F2F-81C15A1DD4EC}">
      <dgm:prSet/>
      <dgm:spPr/>
      <dgm:t>
        <a:bodyPr/>
        <a:lstStyle/>
        <a:p>
          <a:endParaRPr lang="en-ZA"/>
        </a:p>
      </dgm:t>
    </dgm:pt>
    <dgm:pt modelId="{A1DCA8DC-2F10-4648-8011-6AE003A3F832}" type="pres">
      <dgm:prSet presAssocID="{ED30EEE4-8255-42A9-8434-C196ECFB8B21}" presName="Name0" presStyleCnt="0">
        <dgm:presLayoutVars>
          <dgm:dir/>
          <dgm:animLvl val="lvl"/>
          <dgm:resizeHandles val="exact"/>
        </dgm:presLayoutVars>
      </dgm:prSet>
      <dgm:spPr/>
    </dgm:pt>
    <dgm:pt modelId="{116B84BA-CAF1-497B-9038-763343FFC137}" type="pres">
      <dgm:prSet presAssocID="{8B153A35-D6BD-4BFD-A3C3-E586C291B32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D87A1AC-076A-428B-B03A-2876664C122D}" type="pres">
      <dgm:prSet presAssocID="{B14BBD8C-0073-4302-949E-7E305B29865C}" presName="parTxOnlySpace" presStyleCnt="0"/>
      <dgm:spPr/>
    </dgm:pt>
    <dgm:pt modelId="{4D4849B1-BC46-479D-BD73-B90CC13DC869}" type="pres">
      <dgm:prSet presAssocID="{1E46F376-1135-42B4-8993-C9D5C39C8E1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36D2A42-E562-4B61-936A-E286BB488CB2}" type="pres">
      <dgm:prSet presAssocID="{AED11566-07E1-4EDF-8D1A-64451B53DFE2}" presName="parTxOnlySpace" presStyleCnt="0"/>
      <dgm:spPr/>
    </dgm:pt>
    <dgm:pt modelId="{D1131253-7E0C-48BE-AFCA-6EDEE7F445F3}" type="pres">
      <dgm:prSet presAssocID="{73924FA7-A618-425F-B6F1-63F34D14238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1E1A730-FD3D-4336-8F2F-81C15A1DD4EC}" srcId="{ED30EEE4-8255-42A9-8434-C196ECFB8B21}" destId="{73924FA7-A618-425F-B6F1-63F34D142380}" srcOrd="2" destOrd="0" parTransId="{DFEDA4DE-CBB8-43FC-85EA-63D1D9DDE83A}" sibTransId="{EF95BA24-69A8-4418-A072-A5054B180183}"/>
    <dgm:cxn modelId="{51FFC23E-1611-4B78-9572-958BD6D9C4B9}" srcId="{ED30EEE4-8255-42A9-8434-C196ECFB8B21}" destId="{8B153A35-D6BD-4BFD-A3C3-E586C291B32B}" srcOrd="0" destOrd="0" parTransId="{E2D3C78A-217C-40A8-9680-A02E31372BB4}" sibTransId="{B14BBD8C-0073-4302-949E-7E305B29865C}"/>
    <dgm:cxn modelId="{7CE2A17A-FD7A-4047-BB98-8E9D134B6527}" type="presOf" srcId="{8B153A35-D6BD-4BFD-A3C3-E586C291B32B}" destId="{116B84BA-CAF1-497B-9038-763343FFC137}" srcOrd="0" destOrd="0" presId="urn:microsoft.com/office/officeart/2005/8/layout/chevron1"/>
    <dgm:cxn modelId="{C40E0C89-D9F2-4552-9C1E-91806CA25D03}" type="presOf" srcId="{ED30EEE4-8255-42A9-8434-C196ECFB8B21}" destId="{A1DCA8DC-2F10-4648-8011-6AE003A3F832}" srcOrd="0" destOrd="0" presId="urn:microsoft.com/office/officeart/2005/8/layout/chevron1"/>
    <dgm:cxn modelId="{B11C408A-EA14-40BF-AAD3-B5385A274607}" type="presOf" srcId="{73924FA7-A618-425F-B6F1-63F34D142380}" destId="{D1131253-7E0C-48BE-AFCA-6EDEE7F445F3}" srcOrd="0" destOrd="0" presId="urn:microsoft.com/office/officeart/2005/8/layout/chevron1"/>
    <dgm:cxn modelId="{9321F8C8-4C66-4BFD-8A0E-A5050B6FBB7D}" type="presOf" srcId="{1E46F376-1135-42B4-8993-C9D5C39C8E1D}" destId="{4D4849B1-BC46-479D-BD73-B90CC13DC869}" srcOrd="0" destOrd="0" presId="urn:microsoft.com/office/officeart/2005/8/layout/chevron1"/>
    <dgm:cxn modelId="{81A463DD-1B7B-43DF-B57D-B44C6E12C126}" srcId="{ED30EEE4-8255-42A9-8434-C196ECFB8B21}" destId="{1E46F376-1135-42B4-8993-C9D5C39C8E1D}" srcOrd="1" destOrd="0" parTransId="{8A7691E4-AF59-410C-81ED-58D595DD5DE9}" sibTransId="{AED11566-07E1-4EDF-8D1A-64451B53DFE2}"/>
    <dgm:cxn modelId="{FF1046E1-14A0-45A5-9125-B54139EC7779}" type="presParOf" srcId="{A1DCA8DC-2F10-4648-8011-6AE003A3F832}" destId="{116B84BA-CAF1-497B-9038-763343FFC137}" srcOrd="0" destOrd="0" presId="urn:microsoft.com/office/officeart/2005/8/layout/chevron1"/>
    <dgm:cxn modelId="{372AC0A5-C01B-4F14-8B92-44E77845AD01}" type="presParOf" srcId="{A1DCA8DC-2F10-4648-8011-6AE003A3F832}" destId="{BD87A1AC-076A-428B-B03A-2876664C122D}" srcOrd="1" destOrd="0" presId="urn:microsoft.com/office/officeart/2005/8/layout/chevron1"/>
    <dgm:cxn modelId="{AF0068C6-8888-40BC-AA7A-F32281A74E82}" type="presParOf" srcId="{A1DCA8DC-2F10-4648-8011-6AE003A3F832}" destId="{4D4849B1-BC46-479D-BD73-B90CC13DC869}" srcOrd="2" destOrd="0" presId="urn:microsoft.com/office/officeart/2005/8/layout/chevron1"/>
    <dgm:cxn modelId="{5F04F243-7860-4217-9D47-2072A75633D4}" type="presParOf" srcId="{A1DCA8DC-2F10-4648-8011-6AE003A3F832}" destId="{636D2A42-E562-4B61-936A-E286BB488CB2}" srcOrd="3" destOrd="0" presId="urn:microsoft.com/office/officeart/2005/8/layout/chevron1"/>
    <dgm:cxn modelId="{055F6BF3-D488-446E-BE31-48F5189228F3}" type="presParOf" srcId="{A1DCA8DC-2F10-4648-8011-6AE003A3F832}" destId="{D1131253-7E0C-48BE-AFCA-6EDEE7F445F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AC4868-48E0-48F6-B1B1-5A0655D80ACE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3A2634D4-6A7C-4B85-BD0F-4F056D7125E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AXR: non-specific</a:t>
          </a:r>
          <a:endParaRPr lang="en-ZA" dirty="0">
            <a:solidFill>
              <a:schemeClr val="tx1"/>
            </a:solidFill>
          </a:endParaRPr>
        </a:p>
      </dgm:t>
    </dgm:pt>
    <dgm:pt modelId="{ED704F1E-8DE7-42C1-A049-387492D7CB05}" type="parTrans" cxnId="{7AD6AAF6-8D23-4BE3-A8AA-99EE3683EDF3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CDD13480-9572-4B45-A67D-44A4EAAA4FEF}" type="sibTrans" cxnId="{7AD6AAF6-8D23-4BE3-A8AA-99EE3683EDF3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B22A7756-F956-4E38-A40E-CF4E579A08D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Gas distension non-involved segment</a:t>
          </a:r>
          <a:endParaRPr lang="en-ZA" dirty="0">
            <a:solidFill>
              <a:schemeClr val="tx1"/>
            </a:solidFill>
          </a:endParaRPr>
        </a:p>
      </dgm:t>
    </dgm:pt>
    <dgm:pt modelId="{FAE51EC3-48DA-469E-943F-9C71AD7A197C}" type="parTrans" cxnId="{B698DA82-7631-41DC-ACFE-29BB00D930C7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399EFB36-8179-47EB-ACA6-B14795D120A6}" type="sibTrans" cxnId="{B698DA82-7631-41DC-ACFE-29BB00D930C7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C91936F9-7B0E-49A8-829F-D5FC22A744A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Involved segment not visualized</a:t>
          </a:r>
          <a:endParaRPr lang="en-ZA" dirty="0">
            <a:solidFill>
              <a:schemeClr val="tx1"/>
            </a:solidFill>
          </a:endParaRPr>
        </a:p>
      </dgm:t>
    </dgm:pt>
    <dgm:pt modelId="{D19EBC88-54A4-41D7-94C3-D10024A42FD6}" type="parTrans" cxnId="{AFF701AF-D6E0-49BE-B15A-92B1B212DB7A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C1BD51DF-D7AF-4CDF-9274-026369E85A2A}" type="sibTrans" cxnId="{AFF701AF-D6E0-49BE-B15A-92B1B212DB7A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5132ACA9-FDCF-44E9-A892-2677F6F8C4C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Fixed placement of colon</a:t>
          </a:r>
          <a:endParaRPr lang="en-ZA" dirty="0">
            <a:solidFill>
              <a:schemeClr val="tx1"/>
            </a:solidFill>
          </a:endParaRPr>
        </a:p>
      </dgm:t>
    </dgm:pt>
    <dgm:pt modelId="{F286BD15-E06B-494E-957B-C837418B4A25}" type="parTrans" cxnId="{FABD2486-966B-4259-BC67-0AFE9A16824D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D1FECFE9-9163-4BEC-8748-46FD9E305E94}" type="sibTrans" cxnId="{FABD2486-966B-4259-BC67-0AFE9A16824D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2E8D2ABF-569B-4BCA-B1B5-927E1224746F}" type="pres">
      <dgm:prSet presAssocID="{7FAC4868-48E0-48F6-B1B1-5A0655D80ACE}" presName="outerComposite" presStyleCnt="0">
        <dgm:presLayoutVars>
          <dgm:chMax val="5"/>
          <dgm:dir/>
          <dgm:resizeHandles val="exact"/>
        </dgm:presLayoutVars>
      </dgm:prSet>
      <dgm:spPr/>
    </dgm:pt>
    <dgm:pt modelId="{CF929566-0EEE-4594-90AA-D1BD0B101F06}" type="pres">
      <dgm:prSet presAssocID="{7FAC4868-48E0-48F6-B1B1-5A0655D80ACE}" presName="dummyMaxCanvas" presStyleCnt="0">
        <dgm:presLayoutVars/>
      </dgm:prSet>
      <dgm:spPr/>
    </dgm:pt>
    <dgm:pt modelId="{F920308D-FB57-4215-8E2C-CF8288C11390}" type="pres">
      <dgm:prSet presAssocID="{7FAC4868-48E0-48F6-B1B1-5A0655D80ACE}" presName="FourNodes_1" presStyleLbl="node1" presStyleIdx="0" presStyleCnt="4">
        <dgm:presLayoutVars>
          <dgm:bulletEnabled val="1"/>
        </dgm:presLayoutVars>
      </dgm:prSet>
      <dgm:spPr/>
    </dgm:pt>
    <dgm:pt modelId="{9BAF317B-67B3-4F5B-97C3-69A2D4EE1A3F}" type="pres">
      <dgm:prSet presAssocID="{7FAC4868-48E0-48F6-B1B1-5A0655D80ACE}" presName="FourNodes_2" presStyleLbl="node1" presStyleIdx="1" presStyleCnt="4">
        <dgm:presLayoutVars>
          <dgm:bulletEnabled val="1"/>
        </dgm:presLayoutVars>
      </dgm:prSet>
      <dgm:spPr/>
    </dgm:pt>
    <dgm:pt modelId="{D0B07939-9B6B-4565-B12B-2EFCAB2CEF23}" type="pres">
      <dgm:prSet presAssocID="{7FAC4868-48E0-48F6-B1B1-5A0655D80ACE}" presName="FourNodes_3" presStyleLbl="node1" presStyleIdx="2" presStyleCnt="4">
        <dgm:presLayoutVars>
          <dgm:bulletEnabled val="1"/>
        </dgm:presLayoutVars>
      </dgm:prSet>
      <dgm:spPr/>
    </dgm:pt>
    <dgm:pt modelId="{08E91A63-5062-42B7-B64C-80B79779711B}" type="pres">
      <dgm:prSet presAssocID="{7FAC4868-48E0-48F6-B1B1-5A0655D80ACE}" presName="FourNodes_4" presStyleLbl="node1" presStyleIdx="3" presStyleCnt="4">
        <dgm:presLayoutVars>
          <dgm:bulletEnabled val="1"/>
        </dgm:presLayoutVars>
      </dgm:prSet>
      <dgm:spPr/>
    </dgm:pt>
    <dgm:pt modelId="{C75129DF-CCBA-4938-959F-6AE146B48363}" type="pres">
      <dgm:prSet presAssocID="{7FAC4868-48E0-48F6-B1B1-5A0655D80ACE}" presName="FourConn_1-2" presStyleLbl="fgAccFollowNode1" presStyleIdx="0" presStyleCnt="3">
        <dgm:presLayoutVars>
          <dgm:bulletEnabled val="1"/>
        </dgm:presLayoutVars>
      </dgm:prSet>
      <dgm:spPr/>
    </dgm:pt>
    <dgm:pt modelId="{CA6E6844-096C-4656-95B2-A9E2C8180792}" type="pres">
      <dgm:prSet presAssocID="{7FAC4868-48E0-48F6-B1B1-5A0655D80ACE}" presName="FourConn_2-3" presStyleLbl="fgAccFollowNode1" presStyleIdx="1" presStyleCnt="3">
        <dgm:presLayoutVars>
          <dgm:bulletEnabled val="1"/>
        </dgm:presLayoutVars>
      </dgm:prSet>
      <dgm:spPr/>
    </dgm:pt>
    <dgm:pt modelId="{13A06DC7-1CB9-4843-B8CF-BF12C76C56CD}" type="pres">
      <dgm:prSet presAssocID="{7FAC4868-48E0-48F6-B1B1-5A0655D80ACE}" presName="FourConn_3-4" presStyleLbl="fgAccFollowNode1" presStyleIdx="2" presStyleCnt="3">
        <dgm:presLayoutVars>
          <dgm:bulletEnabled val="1"/>
        </dgm:presLayoutVars>
      </dgm:prSet>
      <dgm:spPr/>
    </dgm:pt>
    <dgm:pt modelId="{817F05BE-0476-4FFB-9DCD-5FF2DE358C4E}" type="pres">
      <dgm:prSet presAssocID="{7FAC4868-48E0-48F6-B1B1-5A0655D80ACE}" presName="FourNodes_1_text" presStyleLbl="node1" presStyleIdx="3" presStyleCnt="4">
        <dgm:presLayoutVars>
          <dgm:bulletEnabled val="1"/>
        </dgm:presLayoutVars>
      </dgm:prSet>
      <dgm:spPr/>
    </dgm:pt>
    <dgm:pt modelId="{485AF566-CD19-462A-9385-4E9F4A635125}" type="pres">
      <dgm:prSet presAssocID="{7FAC4868-48E0-48F6-B1B1-5A0655D80ACE}" presName="FourNodes_2_text" presStyleLbl="node1" presStyleIdx="3" presStyleCnt="4">
        <dgm:presLayoutVars>
          <dgm:bulletEnabled val="1"/>
        </dgm:presLayoutVars>
      </dgm:prSet>
      <dgm:spPr/>
    </dgm:pt>
    <dgm:pt modelId="{F435D7A7-9DBB-44E7-B590-E0EDE13DB18B}" type="pres">
      <dgm:prSet presAssocID="{7FAC4868-48E0-48F6-B1B1-5A0655D80ACE}" presName="FourNodes_3_text" presStyleLbl="node1" presStyleIdx="3" presStyleCnt="4">
        <dgm:presLayoutVars>
          <dgm:bulletEnabled val="1"/>
        </dgm:presLayoutVars>
      </dgm:prSet>
      <dgm:spPr/>
    </dgm:pt>
    <dgm:pt modelId="{E1EA5EF3-6414-4BD9-B274-54AE0CEBF350}" type="pres">
      <dgm:prSet presAssocID="{7FAC4868-48E0-48F6-B1B1-5A0655D80AC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A22F900-580A-417B-BAE7-40145CE2AA85}" type="presOf" srcId="{B22A7756-F956-4E38-A40E-CF4E579A08DE}" destId="{485AF566-CD19-462A-9385-4E9F4A635125}" srcOrd="1" destOrd="0" presId="urn:microsoft.com/office/officeart/2005/8/layout/vProcess5"/>
    <dgm:cxn modelId="{60048C03-B110-46DB-951B-1517E5C8E526}" type="presOf" srcId="{399EFB36-8179-47EB-ACA6-B14795D120A6}" destId="{CA6E6844-096C-4656-95B2-A9E2C8180792}" srcOrd="0" destOrd="0" presId="urn:microsoft.com/office/officeart/2005/8/layout/vProcess5"/>
    <dgm:cxn modelId="{4B61571E-3AE0-4380-919B-D12A62EF7C18}" type="presOf" srcId="{5132ACA9-FDCF-44E9-A892-2677F6F8C4C9}" destId="{08E91A63-5062-42B7-B64C-80B79779711B}" srcOrd="0" destOrd="0" presId="urn:microsoft.com/office/officeart/2005/8/layout/vProcess5"/>
    <dgm:cxn modelId="{9E6F222D-97EE-49F8-8547-74313DE02E2E}" type="presOf" srcId="{3A2634D4-6A7C-4B85-BD0F-4F056D7125EB}" destId="{F920308D-FB57-4215-8E2C-CF8288C11390}" srcOrd="0" destOrd="0" presId="urn:microsoft.com/office/officeart/2005/8/layout/vProcess5"/>
    <dgm:cxn modelId="{A60D8F40-D405-4D4A-BB1B-0D8EB958EB27}" type="presOf" srcId="{C91936F9-7B0E-49A8-829F-D5FC22A744A3}" destId="{D0B07939-9B6B-4565-B12B-2EFCAB2CEF23}" srcOrd="0" destOrd="0" presId="urn:microsoft.com/office/officeart/2005/8/layout/vProcess5"/>
    <dgm:cxn modelId="{BCC56F5E-6029-4F82-85CC-B42A18981643}" type="presOf" srcId="{CDD13480-9572-4B45-A67D-44A4EAAA4FEF}" destId="{C75129DF-CCBA-4938-959F-6AE146B48363}" srcOrd="0" destOrd="0" presId="urn:microsoft.com/office/officeart/2005/8/layout/vProcess5"/>
    <dgm:cxn modelId="{3B230D47-79AC-447C-B6D7-C6EEEFE96160}" type="presOf" srcId="{C1BD51DF-D7AF-4CDF-9274-026369E85A2A}" destId="{13A06DC7-1CB9-4843-B8CF-BF12C76C56CD}" srcOrd="0" destOrd="0" presId="urn:microsoft.com/office/officeart/2005/8/layout/vProcess5"/>
    <dgm:cxn modelId="{2C208A7F-5C1B-45C5-8E19-3DD8871F9666}" type="presOf" srcId="{C91936F9-7B0E-49A8-829F-D5FC22A744A3}" destId="{F435D7A7-9DBB-44E7-B590-E0EDE13DB18B}" srcOrd="1" destOrd="0" presId="urn:microsoft.com/office/officeart/2005/8/layout/vProcess5"/>
    <dgm:cxn modelId="{B698DA82-7631-41DC-ACFE-29BB00D930C7}" srcId="{7FAC4868-48E0-48F6-B1B1-5A0655D80ACE}" destId="{B22A7756-F956-4E38-A40E-CF4E579A08DE}" srcOrd="1" destOrd="0" parTransId="{FAE51EC3-48DA-469E-943F-9C71AD7A197C}" sibTransId="{399EFB36-8179-47EB-ACA6-B14795D120A6}"/>
    <dgm:cxn modelId="{4D356F84-7343-4639-8CBC-48614F256CA1}" type="presOf" srcId="{7FAC4868-48E0-48F6-B1B1-5A0655D80ACE}" destId="{2E8D2ABF-569B-4BCA-B1B5-927E1224746F}" srcOrd="0" destOrd="0" presId="urn:microsoft.com/office/officeart/2005/8/layout/vProcess5"/>
    <dgm:cxn modelId="{FABD2486-966B-4259-BC67-0AFE9A16824D}" srcId="{7FAC4868-48E0-48F6-B1B1-5A0655D80ACE}" destId="{5132ACA9-FDCF-44E9-A892-2677F6F8C4C9}" srcOrd="3" destOrd="0" parTransId="{F286BD15-E06B-494E-957B-C837418B4A25}" sibTransId="{D1FECFE9-9163-4BEC-8748-46FD9E305E94}"/>
    <dgm:cxn modelId="{9CE373AC-790D-408E-B32C-060FDB30801D}" type="presOf" srcId="{B22A7756-F956-4E38-A40E-CF4E579A08DE}" destId="{9BAF317B-67B3-4F5B-97C3-69A2D4EE1A3F}" srcOrd="0" destOrd="0" presId="urn:microsoft.com/office/officeart/2005/8/layout/vProcess5"/>
    <dgm:cxn modelId="{AFF701AF-D6E0-49BE-B15A-92B1B212DB7A}" srcId="{7FAC4868-48E0-48F6-B1B1-5A0655D80ACE}" destId="{C91936F9-7B0E-49A8-829F-D5FC22A744A3}" srcOrd="2" destOrd="0" parTransId="{D19EBC88-54A4-41D7-94C3-D10024A42FD6}" sibTransId="{C1BD51DF-D7AF-4CDF-9274-026369E85A2A}"/>
    <dgm:cxn modelId="{3F3814C8-DDC3-48C5-BBE9-E8297FC8D18B}" type="presOf" srcId="{3A2634D4-6A7C-4B85-BD0F-4F056D7125EB}" destId="{817F05BE-0476-4FFB-9DCD-5FF2DE358C4E}" srcOrd="1" destOrd="0" presId="urn:microsoft.com/office/officeart/2005/8/layout/vProcess5"/>
    <dgm:cxn modelId="{200A59EB-404E-46D1-99A1-F454109DFBE3}" type="presOf" srcId="{5132ACA9-FDCF-44E9-A892-2677F6F8C4C9}" destId="{E1EA5EF3-6414-4BD9-B274-54AE0CEBF350}" srcOrd="1" destOrd="0" presId="urn:microsoft.com/office/officeart/2005/8/layout/vProcess5"/>
    <dgm:cxn modelId="{7AD6AAF6-8D23-4BE3-A8AA-99EE3683EDF3}" srcId="{7FAC4868-48E0-48F6-B1B1-5A0655D80ACE}" destId="{3A2634D4-6A7C-4B85-BD0F-4F056D7125EB}" srcOrd="0" destOrd="0" parTransId="{ED704F1E-8DE7-42C1-A049-387492D7CB05}" sibTransId="{CDD13480-9572-4B45-A67D-44A4EAAA4FEF}"/>
    <dgm:cxn modelId="{8AB70CA9-521B-4C4C-8D45-F92942359763}" type="presParOf" srcId="{2E8D2ABF-569B-4BCA-B1B5-927E1224746F}" destId="{CF929566-0EEE-4594-90AA-D1BD0B101F06}" srcOrd="0" destOrd="0" presId="urn:microsoft.com/office/officeart/2005/8/layout/vProcess5"/>
    <dgm:cxn modelId="{CAA9A179-B1FE-4A34-A2F8-78B7CB8442AC}" type="presParOf" srcId="{2E8D2ABF-569B-4BCA-B1B5-927E1224746F}" destId="{F920308D-FB57-4215-8E2C-CF8288C11390}" srcOrd="1" destOrd="0" presId="urn:microsoft.com/office/officeart/2005/8/layout/vProcess5"/>
    <dgm:cxn modelId="{E9EAD199-E7AB-489B-B760-DC082757A0E8}" type="presParOf" srcId="{2E8D2ABF-569B-4BCA-B1B5-927E1224746F}" destId="{9BAF317B-67B3-4F5B-97C3-69A2D4EE1A3F}" srcOrd="2" destOrd="0" presId="urn:microsoft.com/office/officeart/2005/8/layout/vProcess5"/>
    <dgm:cxn modelId="{76DC818A-F503-4210-901E-E7981AFB1F8A}" type="presParOf" srcId="{2E8D2ABF-569B-4BCA-B1B5-927E1224746F}" destId="{D0B07939-9B6B-4565-B12B-2EFCAB2CEF23}" srcOrd="3" destOrd="0" presId="urn:microsoft.com/office/officeart/2005/8/layout/vProcess5"/>
    <dgm:cxn modelId="{63EFCDC6-ADD8-418A-A3C1-1F904BB69E18}" type="presParOf" srcId="{2E8D2ABF-569B-4BCA-B1B5-927E1224746F}" destId="{08E91A63-5062-42B7-B64C-80B79779711B}" srcOrd="4" destOrd="0" presId="urn:microsoft.com/office/officeart/2005/8/layout/vProcess5"/>
    <dgm:cxn modelId="{FEF67D45-AD98-4698-82DA-EF9CE9922186}" type="presParOf" srcId="{2E8D2ABF-569B-4BCA-B1B5-927E1224746F}" destId="{C75129DF-CCBA-4938-959F-6AE146B48363}" srcOrd="5" destOrd="0" presId="urn:microsoft.com/office/officeart/2005/8/layout/vProcess5"/>
    <dgm:cxn modelId="{CE46EEC3-E9D0-4A27-AB70-EA2AE3A852BB}" type="presParOf" srcId="{2E8D2ABF-569B-4BCA-B1B5-927E1224746F}" destId="{CA6E6844-096C-4656-95B2-A9E2C8180792}" srcOrd="6" destOrd="0" presId="urn:microsoft.com/office/officeart/2005/8/layout/vProcess5"/>
    <dgm:cxn modelId="{146EA70B-E7CD-447B-81BC-4CB832F9BC90}" type="presParOf" srcId="{2E8D2ABF-569B-4BCA-B1B5-927E1224746F}" destId="{13A06DC7-1CB9-4843-B8CF-BF12C76C56CD}" srcOrd="7" destOrd="0" presId="urn:microsoft.com/office/officeart/2005/8/layout/vProcess5"/>
    <dgm:cxn modelId="{5596A9F7-6CEC-48E3-B100-7544060AF3AC}" type="presParOf" srcId="{2E8D2ABF-569B-4BCA-B1B5-927E1224746F}" destId="{817F05BE-0476-4FFB-9DCD-5FF2DE358C4E}" srcOrd="8" destOrd="0" presId="urn:microsoft.com/office/officeart/2005/8/layout/vProcess5"/>
    <dgm:cxn modelId="{4E5D4A02-4EBD-45A0-A9FE-E1BD23D40ABB}" type="presParOf" srcId="{2E8D2ABF-569B-4BCA-B1B5-927E1224746F}" destId="{485AF566-CD19-462A-9385-4E9F4A635125}" srcOrd="9" destOrd="0" presId="urn:microsoft.com/office/officeart/2005/8/layout/vProcess5"/>
    <dgm:cxn modelId="{B7112FFB-2C45-4328-B560-F1F7CEE932D8}" type="presParOf" srcId="{2E8D2ABF-569B-4BCA-B1B5-927E1224746F}" destId="{F435D7A7-9DBB-44E7-B590-E0EDE13DB18B}" srcOrd="10" destOrd="0" presId="urn:microsoft.com/office/officeart/2005/8/layout/vProcess5"/>
    <dgm:cxn modelId="{B4EB9CB4-A6C6-4C5F-B71D-ED2C2B092036}" type="presParOf" srcId="{2E8D2ABF-569B-4BCA-B1B5-927E1224746F}" destId="{E1EA5EF3-6414-4BD9-B274-54AE0CEBF35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FAC4868-48E0-48F6-B1B1-5A0655D80AC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3A2634D4-6A7C-4B85-BD0F-4F056D7125E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Thumbprinting – non-specific</a:t>
          </a:r>
          <a:endParaRPr lang="en-ZA" dirty="0">
            <a:solidFill>
              <a:schemeClr val="tx1"/>
            </a:solidFill>
          </a:endParaRPr>
        </a:p>
      </dgm:t>
    </dgm:pt>
    <dgm:pt modelId="{ED704F1E-8DE7-42C1-A049-387492D7CB05}" type="parTrans" cxnId="{7AD6AAF6-8D23-4BE3-A8AA-99EE3683EDF3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CDD13480-9572-4B45-A67D-44A4EAAA4FEF}" type="sibTrans" cxnId="{7AD6AAF6-8D23-4BE3-A8AA-99EE3683EDF3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73CF0FBD-9E53-442F-995C-9A985C07BBB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Intra-peritoneal free air</a:t>
          </a:r>
          <a:endParaRPr lang="en-ZA" dirty="0">
            <a:solidFill>
              <a:schemeClr val="tx1"/>
            </a:solidFill>
          </a:endParaRPr>
        </a:p>
      </dgm:t>
    </dgm:pt>
    <dgm:pt modelId="{A0D074FA-46F0-45F7-8E89-3D5CF7745FD4}" type="parTrans" cxnId="{4861B4E3-4AAC-42A9-89C7-81161CEF861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BBD2909D-9E40-440C-A97F-CCEC30B24889}" type="sibTrans" cxnId="{4861B4E3-4AAC-42A9-89C7-81161CEF861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4F4A2069-45EA-47DE-B587-58DA63BA7B4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Retro-peritoneal mottling</a:t>
          </a:r>
          <a:endParaRPr lang="en-ZA" dirty="0">
            <a:solidFill>
              <a:schemeClr val="tx1"/>
            </a:solidFill>
          </a:endParaRPr>
        </a:p>
      </dgm:t>
    </dgm:pt>
    <dgm:pt modelId="{E629B336-B945-4F66-85EF-8D45ACA56EEE}" type="parTrans" cxnId="{9FBD2016-6E08-45EE-A9FC-AF2626B12106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053A0FE0-657D-4D77-8310-D3AA3203E48F}" type="sibTrans" cxnId="{9FBD2016-6E08-45EE-A9FC-AF2626B12106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1A1C82E0-0615-4595-89B8-B3EB68EA97B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Non-specific Toxic Megacolon</a:t>
          </a:r>
          <a:endParaRPr lang="en-ZA" dirty="0">
            <a:solidFill>
              <a:schemeClr val="tx1"/>
            </a:solidFill>
          </a:endParaRPr>
        </a:p>
      </dgm:t>
    </dgm:pt>
    <dgm:pt modelId="{3ED595DA-39C7-41C2-9A2A-1ECB5115114B}" type="parTrans" cxnId="{A4AC7D7D-E2A9-42BB-858F-34CA31C05FE3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737C5D8C-68BE-461C-9FC6-F7DD922EC3AC}" type="sibTrans" cxnId="{A4AC7D7D-E2A9-42BB-858F-34CA31C05FE3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2E8D2ABF-569B-4BCA-B1B5-927E1224746F}" type="pres">
      <dgm:prSet presAssocID="{7FAC4868-48E0-48F6-B1B1-5A0655D80ACE}" presName="outerComposite" presStyleCnt="0">
        <dgm:presLayoutVars>
          <dgm:chMax val="5"/>
          <dgm:dir/>
          <dgm:resizeHandles val="exact"/>
        </dgm:presLayoutVars>
      </dgm:prSet>
      <dgm:spPr/>
    </dgm:pt>
    <dgm:pt modelId="{CF929566-0EEE-4594-90AA-D1BD0B101F06}" type="pres">
      <dgm:prSet presAssocID="{7FAC4868-48E0-48F6-B1B1-5A0655D80ACE}" presName="dummyMaxCanvas" presStyleCnt="0">
        <dgm:presLayoutVars/>
      </dgm:prSet>
      <dgm:spPr/>
    </dgm:pt>
    <dgm:pt modelId="{F2F5EC59-FD1E-4201-A99D-22643317F94C}" type="pres">
      <dgm:prSet presAssocID="{7FAC4868-48E0-48F6-B1B1-5A0655D80ACE}" presName="FourNodes_1" presStyleLbl="node1" presStyleIdx="0" presStyleCnt="4">
        <dgm:presLayoutVars>
          <dgm:bulletEnabled val="1"/>
        </dgm:presLayoutVars>
      </dgm:prSet>
      <dgm:spPr/>
    </dgm:pt>
    <dgm:pt modelId="{C2255630-E650-48C4-BED4-F49CB6F3F6F6}" type="pres">
      <dgm:prSet presAssocID="{7FAC4868-48E0-48F6-B1B1-5A0655D80ACE}" presName="FourNodes_2" presStyleLbl="node1" presStyleIdx="1" presStyleCnt="4">
        <dgm:presLayoutVars>
          <dgm:bulletEnabled val="1"/>
        </dgm:presLayoutVars>
      </dgm:prSet>
      <dgm:spPr/>
    </dgm:pt>
    <dgm:pt modelId="{328934BD-B785-495C-8E1B-3A9BF0C430C2}" type="pres">
      <dgm:prSet presAssocID="{7FAC4868-48E0-48F6-B1B1-5A0655D80ACE}" presName="FourNodes_3" presStyleLbl="node1" presStyleIdx="2" presStyleCnt="4">
        <dgm:presLayoutVars>
          <dgm:bulletEnabled val="1"/>
        </dgm:presLayoutVars>
      </dgm:prSet>
      <dgm:spPr/>
    </dgm:pt>
    <dgm:pt modelId="{8D881F84-4E26-4A59-BA61-E2DDB1A1ABE7}" type="pres">
      <dgm:prSet presAssocID="{7FAC4868-48E0-48F6-B1B1-5A0655D80ACE}" presName="FourNodes_4" presStyleLbl="node1" presStyleIdx="3" presStyleCnt="4">
        <dgm:presLayoutVars>
          <dgm:bulletEnabled val="1"/>
        </dgm:presLayoutVars>
      </dgm:prSet>
      <dgm:spPr/>
    </dgm:pt>
    <dgm:pt modelId="{C6B45E1E-4E9D-4B32-89FA-6A09D4D0B551}" type="pres">
      <dgm:prSet presAssocID="{7FAC4868-48E0-48F6-B1B1-5A0655D80ACE}" presName="FourConn_1-2" presStyleLbl="fgAccFollowNode1" presStyleIdx="0" presStyleCnt="3">
        <dgm:presLayoutVars>
          <dgm:bulletEnabled val="1"/>
        </dgm:presLayoutVars>
      </dgm:prSet>
      <dgm:spPr/>
    </dgm:pt>
    <dgm:pt modelId="{344E76F9-BF39-437C-A7EE-1D6AC6970A9A}" type="pres">
      <dgm:prSet presAssocID="{7FAC4868-48E0-48F6-B1B1-5A0655D80ACE}" presName="FourConn_2-3" presStyleLbl="fgAccFollowNode1" presStyleIdx="1" presStyleCnt="3">
        <dgm:presLayoutVars>
          <dgm:bulletEnabled val="1"/>
        </dgm:presLayoutVars>
      </dgm:prSet>
      <dgm:spPr/>
    </dgm:pt>
    <dgm:pt modelId="{08F92DCF-3AAC-4BD8-B4E1-8776A64A8180}" type="pres">
      <dgm:prSet presAssocID="{7FAC4868-48E0-48F6-B1B1-5A0655D80ACE}" presName="FourConn_3-4" presStyleLbl="fgAccFollowNode1" presStyleIdx="2" presStyleCnt="3">
        <dgm:presLayoutVars>
          <dgm:bulletEnabled val="1"/>
        </dgm:presLayoutVars>
      </dgm:prSet>
      <dgm:spPr/>
    </dgm:pt>
    <dgm:pt modelId="{41A98CF2-D98F-4B15-B101-6F5F8D8A72B0}" type="pres">
      <dgm:prSet presAssocID="{7FAC4868-48E0-48F6-B1B1-5A0655D80ACE}" presName="FourNodes_1_text" presStyleLbl="node1" presStyleIdx="3" presStyleCnt="4">
        <dgm:presLayoutVars>
          <dgm:bulletEnabled val="1"/>
        </dgm:presLayoutVars>
      </dgm:prSet>
      <dgm:spPr/>
    </dgm:pt>
    <dgm:pt modelId="{EF477BB2-CF50-4FEA-B634-FEFDD6A4ADC2}" type="pres">
      <dgm:prSet presAssocID="{7FAC4868-48E0-48F6-B1B1-5A0655D80ACE}" presName="FourNodes_2_text" presStyleLbl="node1" presStyleIdx="3" presStyleCnt="4">
        <dgm:presLayoutVars>
          <dgm:bulletEnabled val="1"/>
        </dgm:presLayoutVars>
      </dgm:prSet>
      <dgm:spPr/>
    </dgm:pt>
    <dgm:pt modelId="{E2F5AF68-257D-4F2C-81C0-5297FF8B9074}" type="pres">
      <dgm:prSet presAssocID="{7FAC4868-48E0-48F6-B1B1-5A0655D80ACE}" presName="FourNodes_3_text" presStyleLbl="node1" presStyleIdx="3" presStyleCnt="4">
        <dgm:presLayoutVars>
          <dgm:bulletEnabled val="1"/>
        </dgm:presLayoutVars>
      </dgm:prSet>
      <dgm:spPr/>
    </dgm:pt>
    <dgm:pt modelId="{EC1D7A44-302E-4F35-B8AE-F9EEE03D5774}" type="pres">
      <dgm:prSet presAssocID="{7FAC4868-48E0-48F6-B1B1-5A0655D80AC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FBD2016-6E08-45EE-A9FC-AF2626B12106}" srcId="{7FAC4868-48E0-48F6-B1B1-5A0655D80ACE}" destId="{4F4A2069-45EA-47DE-B587-58DA63BA7B46}" srcOrd="2" destOrd="0" parTransId="{E629B336-B945-4F66-85EF-8D45ACA56EEE}" sibTransId="{053A0FE0-657D-4D77-8310-D3AA3203E48F}"/>
    <dgm:cxn modelId="{C2CAA217-451D-4640-B87D-BB5EB9A27D33}" type="presOf" srcId="{1A1C82E0-0615-4595-89B8-B3EB68EA97B0}" destId="{EC1D7A44-302E-4F35-B8AE-F9EEE03D5774}" srcOrd="1" destOrd="0" presId="urn:microsoft.com/office/officeart/2005/8/layout/vProcess5"/>
    <dgm:cxn modelId="{1D80FE1A-9ADF-476A-93C0-53030AE3187F}" type="presOf" srcId="{CDD13480-9572-4B45-A67D-44A4EAAA4FEF}" destId="{C6B45E1E-4E9D-4B32-89FA-6A09D4D0B551}" srcOrd="0" destOrd="0" presId="urn:microsoft.com/office/officeart/2005/8/layout/vProcess5"/>
    <dgm:cxn modelId="{C1B42A38-E3CB-40A8-8991-82FF9A64F0D4}" type="presOf" srcId="{73CF0FBD-9E53-442F-995C-9A985C07BBB8}" destId="{C2255630-E650-48C4-BED4-F49CB6F3F6F6}" srcOrd="0" destOrd="0" presId="urn:microsoft.com/office/officeart/2005/8/layout/vProcess5"/>
    <dgm:cxn modelId="{8041DC3D-F2D5-423C-9544-D7132337C137}" type="presOf" srcId="{4F4A2069-45EA-47DE-B587-58DA63BA7B46}" destId="{328934BD-B785-495C-8E1B-3A9BF0C430C2}" srcOrd="0" destOrd="0" presId="urn:microsoft.com/office/officeart/2005/8/layout/vProcess5"/>
    <dgm:cxn modelId="{AA53873F-A001-4A2D-988D-343F2210CF92}" type="presOf" srcId="{4F4A2069-45EA-47DE-B587-58DA63BA7B46}" destId="{E2F5AF68-257D-4F2C-81C0-5297FF8B9074}" srcOrd="1" destOrd="0" presId="urn:microsoft.com/office/officeart/2005/8/layout/vProcess5"/>
    <dgm:cxn modelId="{0777DB3F-12B1-4241-9D45-8101666A259B}" type="presOf" srcId="{73CF0FBD-9E53-442F-995C-9A985C07BBB8}" destId="{EF477BB2-CF50-4FEA-B634-FEFDD6A4ADC2}" srcOrd="1" destOrd="0" presId="urn:microsoft.com/office/officeart/2005/8/layout/vProcess5"/>
    <dgm:cxn modelId="{9A8E2D44-DDAD-4DE2-BD77-ACF1A8F20CA8}" type="presOf" srcId="{053A0FE0-657D-4D77-8310-D3AA3203E48F}" destId="{08F92DCF-3AAC-4BD8-B4E1-8776A64A8180}" srcOrd="0" destOrd="0" presId="urn:microsoft.com/office/officeart/2005/8/layout/vProcess5"/>
    <dgm:cxn modelId="{A4AC7D7D-E2A9-42BB-858F-34CA31C05FE3}" srcId="{7FAC4868-48E0-48F6-B1B1-5A0655D80ACE}" destId="{1A1C82E0-0615-4595-89B8-B3EB68EA97B0}" srcOrd="3" destOrd="0" parTransId="{3ED595DA-39C7-41C2-9A2A-1ECB5115114B}" sibTransId="{737C5D8C-68BE-461C-9FC6-F7DD922EC3AC}"/>
    <dgm:cxn modelId="{4D356F84-7343-4639-8CBC-48614F256CA1}" type="presOf" srcId="{7FAC4868-48E0-48F6-B1B1-5A0655D80ACE}" destId="{2E8D2ABF-569B-4BCA-B1B5-927E1224746F}" srcOrd="0" destOrd="0" presId="urn:microsoft.com/office/officeart/2005/8/layout/vProcess5"/>
    <dgm:cxn modelId="{A86322B2-82BD-4112-9101-19B5868596C6}" type="presOf" srcId="{3A2634D4-6A7C-4B85-BD0F-4F056D7125EB}" destId="{41A98CF2-D98F-4B15-B101-6F5F8D8A72B0}" srcOrd="1" destOrd="0" presId="urn:microsoft.com/office/officeart/2005/8/layout/vProcess5"/>
    <dgm:cxn modelId="{E59CFFB2-B7ED-4514-9F3A-B91BB1E87D73}" type="presOf" srcId="{BBD2909D-9E40-440C-A97F-CCEC30B24889}" destId="{344E76F9-BF39-437C-A7EE-1D6AC6970A9A}" srcOrd="0" destOrd="0" presId="urn:microsoft.com/office/officeart/2005/8/layout/vProcess5"/>
    <dgm:cxn modelId="{E25D20C8-269B-4962-A01E-7DE37D7BA053}" type="presOf" srcId="{1A1C82E0-0615-4595-89B8-B3EB68EA97B0}" destId="{8D881F84-4E26-4A59-BA61-E2DDB1A1ABE7}" srcOrd="0" destOrd="0" presId="urn:microsoft.com/office/officeart/2005/8/layout/vProcess5"/>
    <dgm:cxn modelId="{4861B4E3-4AAC-42A9-89C7-81161CEF861C}" srcId="{7FAC4868-48E0-48F6-B1B1-5A0655D80ACE}" destId="{73CF0FBD-9E53-442F-995C-9A985C07BBB8}" srcOrd="1" destOrd="0" parTransId="{A0D074FA-46F0-45F7-8E89-3D5CF7745FD4}" sibTransId="{BBD2909D-9E40-440C-A97F-CCEC30B24889}"/>
    <dgm:cxn modelId="{7AD6AAF6-8D23-4BE3-A8AA-99EE3683EDF3}" srcId="{7FAC4868-48E0-48F6-B1B1-5A0655D80ACE}" destId="{3A2634D4-6A7C-4B85-BD0F-4F056D7125EB}" srcOrd="0" destOrd="0" parTransId="{ED704F1E-8DE7-42C1-A049-387492D7CB05}" sibTransId="{CDD13480-9572-4B45-A67D-44A4EAAA4FEF}"/>
    <dgm:cxn modelId="{A51D0FFD-4A64-4D2C-B947-C9AF009B9C7D}" type="presOf" srcId="{3A2634D4-6A7C-4B85-BD0F-4F056D7125EB}" destId="{F2F5EC59-FD1E-4201-A99D-22643317F94C}" srcOrd="0" destOrd="0" presId="urn:microsoft.com/office/officeart/2005/8/layout/vProcess5"/>
    <dgm:cxn modelId="{8AB70CA9-521B-4C4C-8D45-F92942359763}" type="presParOf" srcId="{2E8D2ABF-569B-4BCA-B1B5-927E1224746F}" destId="{CF929566-0EEE-4594-90AA-D1BD0B101F06}" srcOrd="0" destOrd="0" presId="urn:microsoft.com/office/officeart/2005/8/layout/vProcess5"/>
    <dgm:cxn modelId="{316FFE85-1226-46D4-A034-A25294CD1F80}" type="presParOf" srcId="{2E8D2ABF-569B-4BCA-B1B5-927E1224746F}" destId="{F2F5EC59-FD1E-4201-A99D-22643317F94C}" srcOrd="1" destOrd="0" presId="urn:microsoft.com/office/officeart/2005/8/layout/vProcess5"/>
    <dgm:cxn modelId="{81D74693-A5F6-4D95-9EB3-F26911C78586}" type="presParOf" srcId="{2E8D2ABF-569B-4BCA-B1B5-927E1224746F}" destId="{C2255630-E650-48C4-BED4-F49CB6F3F6F6}" srcOrd="2" destOrd="0" presId="urn:microsoft.com/office/officeart/2005/8/layout/vProcess5"/>
    <dgm:cxn modelId="{43AF8BB5-4491-4D4A-A522-74B6A5E54B69}" type="presParOf" srcId="{2E8D2ABF-569B-4BCA-B1B5-927E1224746F}" destId="{328934BD-B785-495C-8E1B-3A9BF0C430C2}" srcOrd="3" destOrd="0" presId="urn:microsoft.com/office/officeart/2005/8/layout/vProcess5"/>
    <dgm:cxn modelId="{A85C7F80-94FE-4A92-970D-22CB1EB1B34E}" type="presParOf" srcId="{2E8D2ABF-569B-4BCA-B1B5-927E1224746F}" destId="{8D881F84-4E26-4A59-BA61-E2DDB1A1ABE7}" srcOrd="4" destOrd="0" presId="urn:microsoft.com/office/officeart/2005/8/layout/vProcess5"/>
    <dgm:cxn modelId="{6115334C-E716-4B5C-B5AE-C2DB7EEEA48E}" type="presParOf" srcId="{2E8D2ABF-569B-4BCA-B1B5-927E1224746F}" destId="{C6B45E1E-4E9D-4B32-89FA-6A09D4D0B551}" srcOrd="5" destOrd="0" presId="urn:microsoft.com/office/officeart/2005/8/layout/vProcess5"/>
    <dgm:cxn modelId="{939FF60E-676B-4D7A-8546-E149C58A2873}" type="presParOf" srcId="{2E8D2ABF-569B-4BCA-B1B5-927E1224746F}" destId="{344E76F9-BF39-437C-A7EE-1D6AC6970A9A}" srcOrd="6" destOrd="0" presId="urn:microsoft.com/office/officeart/2005/8/layout/vProcess5"/>
    <dgm:cxn modelId="{CAC26C13-E1C8-430C-9CF9-07C33BEAFA7C}" type="presParOf" srcId="{2E8D2ABF-569B-4BCA-B1B5-927E1224746F}" destId="{08F92DCF-3AAC-4BD8-B4E1-8776A64A8180}" srcOrd="7" destOrd="0" presId="urn:microsoft.com/office/officeart/2005/8/layout/vProcess5"/>
    <dgm:cxn modelId="{2E996821-FE8B-4688-95F4-7BDB44735183}" type="presParOf" srcId="{2E8D2ABF-569B-4BCA-B1B5-927E1224746F}" destId="{41A98CF2-D98F-4B15-B101-6F5F8D8A72B0}" srcOrd="8" destOrd="0" presId="urn:microsoft.com/office/officeart/2005/8/layout/vProcess5"/>
    <dgm:cxn modelId="{9CA95EA8-2601-4AFC-8DF2-96317E9049A0}" type="presParOf" srcId="{2E8D2ABF-569B-4BCA-B1B5-927E1224746F}" destId="{EF477BB2-CF50-4FEA-B634-FEFDD6A4ADC2}" srcOrd="9" destOrd="0" presId="urn:microsoft.com/office/officeart/2005/8/layout/vProcess5"/>
    <dgm:cxn modelId="{51D7DC19-7F97-4564-8919-F4EFA113AE41}" type="presParOf" srcId="{2E8D2ABF-569B-4BCA-B1B5-927E1224746F}" destId="{E2F5AF68-257D-4F2C-81C0-5297FF8B9074}" srcOrd="10" destOrd="0" presId="urn:microsoft.com/office/officeart/2005/8/layout/vProcess5"/>
    <dgm:cxn modelId="{9667C56A-04A2-4F82-BA9D-382A3CDE279B}" type="presParOf" srcId="{2E8D2ABF-569B-4BCA-B1B5-927E1224746F}" destId="{EC1D7A44-302E-4F35-B8AE-F9EEE03D577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FAC4868-48E0-48F6-B1B1-5A0655D80AC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3A2634D4-6A7C-4B85-BD0F-4F056D7125E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Target Sign of Pancolitis</a:t>
          </a:r>
          <a:endParaRPr lang="en-ZA" dirty="0">
            <a:solidFill>
              <a:schemeClr val="tx1"/>
            </a:solidFill>
          </a:endParaRPr>
        </a:p>
      </dgm:t>
    </dgm:pt>
    <dgm:pt modelId="{ED704F1E-8DE7-42C1-A049-387492D7CB05}" type="parTrans" cxnId="{7AD6AAF6-8D23-4BE3-A8AA-99EE3683EDF3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CDD13480-9572-4B45-A67D-44A4EAAA4FEF}" type="sibTrans" cxnId="{7AD6AAF6-8D23-4BE3-A8AA-99EE3683EDF3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73CF0FBD-9E53-442F-995C-9A985C07BBB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Omental Wrapping</a:t>
          </a:r>
          <a:endParaRPr lang="en-ZA" dirty="0">
            <a:solidFill>
              <a:schemeClr val="tx1"/>
            </a:solidFill>
          </a:endParaRPr>
        </a:p>
      </dgm:t>
    </dgm:pt>
    <dgm:pt modelId="{A0D074FA-46F0-45F7-8E89-3D5CF7745FD4}" type="parTrans" cxnId="{4861B4E3-4AAC-42A9-89C7-81161CEF861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BBD2909D-9E40-440C-A97F-CCEC30B24889}" type="sibTrans" cxnId="{4861B4E3-4AAC-42A9-89C7-81161CEF861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433DBD53-4811-403D-84C8-E7F2E7D20AAB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Discontinous</a:t>
          </a:r>
          <a:r>
            <a:rPr lang="en-US" dirty="0">
              <a:solidFill>
                <a:schemeClr val="tx1"/>
              </a:solidFill>
            </a:rPr>
            <a:t> bowel necrosis = enhancing &amp; non-enhancing bowel wall [</a:t>
          </a:r>
          <a:r>
            <a:rPr lang="en-US" dirty="0" err="1">
              <a:solidFill>
                <a:schemeClr val="tx1"/>
              </a:solidFill>
            </a:rPr>
            <a:t>Ischaemic</a:t>
          </a:r>
          <a:r>
            <a:rPr lang="en-US" dirty="0">
              <a:solidFill>
                <a:schemeClr val="tx1"/>
              </a:solidFill>
            </a:rPr>
            <a:t> Phenomenon]</a:t>
          </a:r>
          <a:endParaRPr lang="en-ZA" dirty="0">
            <a:solidFill>
              <a:schemeClr val="tx1"/>
            </a:solidFill>
          </a:endParaRPr>
        </a:p>
      </dgm:t>
    </dgm:pt>
    <dgm:pt modelId="{E0050CF7-9AF8-4AD5-8938-A920678E6EB8}" type="parTrans" cxnId="{F90B70C4-7DD5-4702-ABE7-82E3A7A32B16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726B12EA-6A2C-4C9D-B20D-C80DEAD6CD3D}" type="sibTrans" cxnId="{F90B70C4-7DD5-4702-ABE7-82E3A7A32B16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479DF51B-C6DF-4E94-8FDD-5B8695C6633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Features of Perforation; Associated Liver Abscess; </a:t>
          </a:r>
          <a:r>
            <a:rPr lang="en-US" dirty="0" err="1">
              <a:solidFill>
                <a:schemeClr val="tx1"/>
              </a:solidFill>
            </a:rPr>
            <a:t>Amoeboma</a:t>
          </a:r>
          <a:endParaRPr lang="en-ZA" dirty="0">
            <a:solidFill>
              <a:schemeClr val="tx1"/>
            </a:solidFill>
          </a:endParaRPr>
        </a:p>
      </dgm:t>
    </dgm:pt>
    <dgm:pt modelId="{B10AA8C9-1536-445C-964B-6598E0CB50AD}" type="parTrans" cxnId="{8642692D-A708-4879-9F01-CDFC56E80DED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40D5DDDD-0CDF-4BBF-81D3-7CEC6C81EFB9}" type="sibTrans" cxnId="{8642692D-A708-4879-9F01-CDFC56E80DED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7AA0463E-771B-46E8-B2A7-41DA539DEF6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Submucosal ulcers with intramural dissection of contrast</a:t>
          </a:r>
          <a:endParaRPr lang="en-ZA" dirty="0">
            <a:solidFill>
              <a:schemeClr val="tx1"/>
            </a:solidFill>
          </a:endParaRPr>
        </a:p>
      </dgm:t>
    </dgm:pt>
    <dgm:pt modelId="{84E2B1D2-434F-4718-95C4-9960F9600C4D}" type="parTrans" cxnId="{A25465A0-0C6B-4B86-9A46-252D1AA239B9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D75E626D-6624-4F5F-A653-DD42001EC1A2}" type="sibTrans" cxnId="{A25465A0-0C6B-4B86-9A46-252D1AA239B9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2E8D2ABF-569B-4BCA-B1B5-927E1224746F}" type="pres">
      <dgm:prSet presAssocID="{7FAC4868-48E0-48F6-B1B1-5A0655D80ACE}" presName="outerComposite" presStyleCnt="0">
        <dgm:presLayoutVars>
          <dgm:chMax val="5"/>
          <dgm:dir/>
          <dgm:resizeHandles val="exact"/>
        </dgm:presLayoutVars>
      </dgm:prSet>
      <dgm:spPr/>
    </dgm:pt>
    <dgm:pt modelId="{CF929566-0EEE-4594-90AA-D1BD0B101F06}" type="pres">
      <dgm:prSet presAssocID="{7FAC4868-48E0-48F6-B1B1-5A0655D80ACE}" presName="dummyMaxCanvas" presStyleCnt="0">
        <dgm:presLayoutVars/>
      </dgm:prSet>
      <dgm:spPr/>
    </dgm:pt>
    <dgm:pt modelId="{66B14B63-432D-48C9-8F54-93D83904ABE3}" type="pres">
      <dgm:prSet presAssocID="{7FAC4868-48E0-48F6-B1B1-5A0655D80ACE}" presName="FiveNodes_1" presStyleLbl="node1" presStyleIdx="0" presStyleCnt="5">
        <dgm:presLayoutVars>
          <dgm:bulletEnabled val="1"/>
        </dgm:presLayoutVars>
      </dgm:prSet>
      <dgm:spPr/>
    </dgm:pt>
    <dgm:pt modelId="{2FB86991-A461-49AC-842D-EE49A6B82410}" type="pres">
      <dgm:prSet presAssocID="{7FAC4868-48E0-48F6-B1B1-5A0655D80ACE}" presName="FiveNodes_2" presStyleLbl="node1" presStyleIdx="1" presStyleCnt="5">
        <dgm:presLayoutVars>
          <dgm:bulletEnabled val="1"/>
        </dgm:presLayoutVars>
      </dgm:prSet>
      <dgm:spPr/>
    </dgm:pt>
    <dgm:pt modelId="{F32B0341-8F15-44B2-AA94-BBCE0E8EBA31}" type="pres">
      <dgm:prSet presAssocID="{7FAC4868-48E0-48F6-B1B1-5A0655D80ACE}" presName="FiveNodes_3" presStyleLbl="node1" presStyleIdx="2" presStyleCnt="5">
        <dgm:presLayoutVars>
          <dgm:bulletEnabled val="1"/>
        </dgm:presLayoutVars>
      </dgm:prSet>
      <dgm:spPr/>
    </dgm:pt>
    <dgm:pt modelId="{EC84DCCB-F6F4-4BDC-B2E4-78D7D69F8436}" type="pres">
      <dgm:prSet presAssocID="{7FAC4868-48E0-48F6-B1B1-5A0655D80ACE}" presName="FiveNodes_4" presStyleLbl="node1" presStyleIdx="3" presStyleCnt="5">
        <dgm:presLayoutVars>
          <dgm:bulletEnabled val="1"/>
        </dgm:presLayoutVars>
      </dgm:prSet>
      <dgm:spPr/>
    </dgm:pt>
    <dgm:pt modelId="{A5A49130-3A34-47ED-B2ED-189E831D11A1}" type="pres">
      <dgm:prSet presAssocID="{7FAC4868-48E0-48F6-B1B1-5A0655D80ACE}" presName="FiveNodes_5" presStyleLbl="node1" presStyleIdx="4" presStyleCnt="5">
        <dgm:presLayoutVars>
          <dgm:bulletEnabled val="1"/>
        </dgm:presLayoutVars>
      </dgm:prSet>
      <dgm:spPr/>
    </dgm:pt>
    <dgm:pt modelId="{9BFBA220-D921-49BE-BD4A-DD592F4A2667}" type="pres">
      <dgm:prSet presAssocID="{7FAC4868-48E0-48F6-B1B1-5A0655D80ACE}" presName="FiveConn_1-2" presStyleLbl="fgAccFollowNode1" presStyleIdx="0" presStyleCnt="4">
        <dgm:presLayoutVars>
          <dgm:bulletEnabled val="1"/>
        </dgm:presLayoutVars>
      </dgm:prSet>
      <dgm:spPr/>
    </dgm:pt>
    <dgm:pt modelId="{F22CFC71-D4A3-47AA-8BC8-EB0C1B9EC03A}" type="pres">
      <dgm:prSet presAssocID="{7FAC4868-48E0-48F6-B1B1-5A0655D80ACE}" presName="FiveConn_2-3" presStyleLbl="fgAccFollowNode1" presStyleIdx="1" presStyleCnt="4">
        <dgm:presLayoutVars>
          <dgm:bulletEnabled val="1"/>
        </dgm:presLayoutVars>
      </dgm:prSet>
      <dgm:spPr/>
    </dgm:pt>
    <dgm:pt modelId="{3454DC30-38FB-46C3-B95F-A491B05D7D67}" type="pres">
      <dgm:prSet presAssocID="{7FAC4868-48E0-48F6-B1B1-5A0655D80ACE}" presName="FiveConn_3-4" presStyleLbl="fgAccFollowNode1" presStyleIdx="2" presStyleCnt="4">
        <dgm:presLayoutVars>
          <dgm:bulletEnabled val="1"/>
        </dgm:presLayoutVars>
      </dgm:prSet>
      <dgm:spPr/>
    </dgm:pt>
    <dgm:pt modelId="{5717CD32-12A1-45CE-9C7F-C728E617AED0}" type="pres">
      <dgm:prSet presAssocID="{7FAC4868-48E0-48F6-B1B1-5A0655D80ACE}" presName="FiveConn_4-5" presStyleLbl="fgAccFollowNode1" presStyleIdx="3" presStyleCnt="4">
        <dgm:presLayoutVars>
          <dgm:bulletEnabled val="1"/>
        </dgm:presLayoutVars>
      </dgm:prSet>
      <dgm:spPr/>
    </dgm:pt>
    <dgm:pt modelId="{0AA89942-40AB-4FBC-A728-EDF8007CDCF3}" type="pres">
      <dgm:prSet presAssocID="{7FAC4868-48E0-48F6-B1B1-5A0655D80ACE}" presName="FiveNodes_1_text" presStyleLbl="node1" presStyleIdx="4" presStyleCnt="5">
        <dgm:presLayoutVars>
          <dgm:bulletEnabled val="1"/>
        </dgm:presLayoutVars>
      </dgm:prSet>
      <dgm:spPr/>
    </dgm:pt>
    <dgm:pt modelId="{92342C22-25A1-4B37-83EE-D73C59FF6D6A}" type="pres">
      <dgm:prSet presAssocID="{7FAC4868-48E0-48F6-B1B1-5A0655D80ACE}" presName="FiveNodes_2_text" presStyleLbl="node1" presStyleIdx="4" presStyleCnt="5">
        <dgm:presLayoutVars>
          <dgm:bulletEnabled val="1"/>
        </dgm:presLayoutVars>
      </dgm:prSet>
      <dgm:spPr/>
    </dgm:pt>
    <dgm:pt modelId="{E2932895-D8E5-42F3-AD32-DDBC6F735B49}" type="pres">
      <dgm:prSet presAssocID="{7FAC4868-48E0-48F6-B1B1-5A0655D80ACE}" presName="FiveNodes_3_text" presStyleLbl="node1" presStyleIdx="4" presStyleCnt="5">
        <dgm:presLayoutVars>
          <dgm:bulletEnabled val="1"/>
        </dgm:presLayoutVars>
      </dgm:prSet>
      <dgm:spPr/>
    </dgm:pt>
    <dgm:pt modelId="{EAAC132A-E9EF-4700-B4A8-AA6B95B0F5E9}" type="pres">
      <dgm:prSet presAssocID="{7FAC4868-48E0-48F6-B1B1-5A0655D80ACE}" presName="FiveNodes_4_text" presStyleLbl="node1" presStyleIdx="4" presStyleCnt="5">
        <dgm:presLayoutVars>
          <dgm:bulletEnabled val="1"/>
        </dgm:presLayoutVars>
      </dgm:prSet>
      <dgm:spPr/>
    </dgm:pt>
    <dgm:pt modelId="{69B46EA7-74B1-4301-AEB1-C53D55BC1246}" type="pres">
      <dgm:prSet presAssocID="{7FAC4868-48E0-48F6-B1B1-5A0655D80AC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27D7221-AE7D-4B23-8E48-ACBABFA286B0}" type="presOf" srcId="{CDD13480-9572-4B45-A67D-44A4EAAA4FEF}" destId="{9BFBA220-D921-49BE-BD4A-DD592F4A2667}" srcOrd="0" destOrd="0" presId="urn:microsoft.com/office/officeart/2005/8/layout/vProcess5"/>
    <dgm:cxn modelId="{8642692D-A708-4879-9F01-CDFC56E80DED}" srcId="{7FAC4868-48E0-48F6-B1B1-5A0655D80ACE}" destId="{479DF51B-C6DF-4E94-8FDD-5B8695C66337}" srcOrd="4" destOrd="0" parTransId="{B10AA8C9-1536-445C-964B-6598E0CB50AD}" sibTransId="{40D5DDDD-0CDF-4BBF-81D3-7CEC6C81EFB9}"/>
    <dgm:cxn modelId="{8A6CB939-FE07-40FF-BB67-3B53D90BBA7E}" type="presOf" srcId="{7AA0463E-771B-46E8-B2A7-41DA539DEF61}" destId="{92342C22-25A1-4B37-83EE-D73C59FF6D6A}" srcOrd="1" destOrd="0" presId="urn:microsoft.com/office/officeart/2005/8/layout/vProcess5"/>
    <dgm:cxn modelId="{F6A35A3F-14B5-4274-B13C-FC0C9408A697}" type="presOf" srcId="{479DF51B-C6DF-4E94-8FDD-5B8695C66337}" destId="{69B46EA7-74B1-4301-AEB1-C53D55BC1246}" srcOrd="1" destOrd="0" presId="urn:microsoft.com/office/officeart/2005/8/layout/vProcess5"/>
    <dgm:cxn modelId="{479CF262-444B-4669-BB98-509F7DB9F0D7}" type="presOf" srcId="{3A2634D4-6A7C-4B85-BD0F-4F056D7125EB}" destId="{0AA89942-40AB-4FBC-A728-EDF8007CDCF3}" srcOrd="1" destOrd="0" presId="urn:microsoft.com/office/officeart/2005/8/layout/vProcess5"/>
    <dgm:cxn modelId="{626EF44B-0F68-4B90-B79F-5CB08FC243DC}" type="presOf" srcId="{479DF51B-C6DF-4E94-8FDD-5B8695C66337}" destId="{A5A49130-3A34-47ED-B2ED-189E831D11A1}" srcOrd="0" destOrd="0" presId="urn:microsoft.com/office/officeart/2005/8/layout/vProcess5"/>
    <dgm:cxn modelId="{9FB27871-939D-4090-B60E-FC31F45B546C}" type="presOf" srcId="{D75E626D-6624-4F5F-A653-DD42001EC1A2}" destId="{F22CFC71-D4A3-47AA-8BC8-EB0C1B9EC03A}" srcOrd="0" destOrd="0" presId="urn:microsoft.com/office/officeart/2005/8/layout/vProcess5"/>
    <dgm:cxn modelId="{AE1F5352-8299-431F-BDC2-431FC8456438}" type="presOf" srcId="{726B12EA-6A2C-4C9D-B20D-C80DEAD6CD3D}" destId="{5717CD32-12A1-45CE-9C7F-C728E617AED0}" srcOrd="0" destOrd="0" presId="urn:microsoft.com/office/officeart/2005/8/layout/vProcess5"/>
    <dgm:cxn modelId="{4D356F84-7343-4639-8CBC-48614F256CA1}" type="presOf" srcId="{7FAC4868-48E0-48F6-B1B1-5A0655D80ACE}" destId="{2E8D2ABF-569B-4BCA-B1B5-927E1224746F}" srcOrd="0" destOrd="0" presId="urn:microsoft.com/office/officeart/2005/8/layout/vProcess5"/>
    <dgm:cxn modelId="{59698F84-3EC2-4811-8BE5-115BF37FB6FC}" type="presOf" srcId="{3A2634D4-6A7C-4B85-BD0F-4F056D7125EB}" destId="{66B14B63-432D-48C9-8F54-93D83904ABE3}" srcOrd="0" destOrd="0" presId="urn:microsoft.com/office/officeart/2005/8/layout/vProcess5"/>
    <dgm:cxn modelId="{E70A6B87-783B-4C4B-BFCE-5F6A3CDC957A}" type="presOf" srcId="{73CF0FBD-9E53-442F-995C-9A985C07BBB8}" destId="{E2932895-D8E5-42F3-AD32-DDBC6F735B49}" srcOrd="1" destOrd="0" presId="urn:microsoft.com/office/officeart/2005/8/layout/vProcess5"/>
    <dgm:cxn modelId="{AD54C79D-8783-4FE2-BA30-58088A485CA0}" type="presOf" srcId="{433DBD53-4811-403D-84C8-E7F2E7D20AAB}" destId="{EAAC132A-E9EF-4700-B4A8-AA6B95B0F5E9}" srcOrd="1" destOrd="0" presId="urn:microsoft.com/office/officeart/2005/8/layout/vProcess5"/>
    <dgm:cxn modelId="{A25465A0-0C6B-4B86-9A46-252D1AA239B9}" srcId="{7FAC4868-48E0-48F6-B1B1-5A0655D80ACE}" destId="{7AA0463E-771B-46E8-B2A7-41DA539DEF61}" srcOrd="1" destOrd="0" parTransId="{84E2B1D2-434F-4718-95C4-9960F9600C4D}" sibTransId="{D75E626D-6624-4F5F-A653-DD42001EC1A2}"/>
    <dgm:cxn modelId="{F90B70C4-7DD5-4702-ABE7-82E3A7A32B16}" srcId="{7FAC4868-48E0-48F6-B1B1-5A0655D80ACE}" destId="{433DBD53-4811-403D-84C8-E7F2E7D20AAB}" srcOrd="3" destOrd="0" parTransId="{E0050CF7-9AF8-4AD5-8938-A920678E6EB8}" sibTransId="{726B12EA-6A2C-4C9D-B20D-C80DEAD6CD3D}"/>
    <dgm:cxn modelId="{4CC35BCA-3A4D-44FE-9FF2-04E2CD95204D}" type="presOf" srcId="{7AA0463E-771B-46E8-B2A7-41DA539DEF61}" destId="{2FB86991-A461-49AC-842D-EE49A6B82410}" srcOrd="0" destOrd="0" presId="urn:microsoft.com/office/officeart/2005/8/layout/vProcess5"/>
    <dgm:cxn modelId="{E889C8D1-4789-4C6B-8BB2-1B1CD0346A32}" type="presOf" srcId="{433DBD53-4811-403D-84C8-E7F2E7D20AAB}" destId="{EC84DCCB-F6F4-4BDC-B2E4-78D7D69F8436}" srcOrd="0" destOrd="0" presId="urn:microsoft.com/office/officeart/2005/8/layout/vProcess5"/>
    <dgm:cxn modelId="{EC12E9DB-D1F4-49D6-9ADD-17CA256E9326}" type="presOf" srcId="{73CF0FBD-9E53-442F-995C-9A985C07BBB8}" destId="{F32B0341-8F15-44B2-AA94-BBCE0E8EBA31}" srcOrd="0" destOrd="0" presId="urn:microsoft.com/office/officeart/2005/8/layout/vProcess5"/>
    <dgm:cxn modelId="{4861B4E3-4AAC-42A9-89C7-81161CEF861C}" srcId="{7FAC4868-48E0-48F6-B1B1-5A0655D80ACE}" destId="{73CF0FBD-9E53-442F-995C-9A985C07BBB8}" srcOrd="2" destOrd="0" parTransId="{A0D074FA-46F0-45F7-8E89-3D5CF7745FD4}" sibTransId="{BBD2909D-9E40-440C-A97F-CCEC30B24889}"/>
    <dgm:cxn modelId="{822A32E7-C12F-4769-9C60-45AA1274E905}" type="presOf" srcId="{BBD2909D-9E40-440C-A97F-CCEC30B24889}" destId="{3454DC30-38FB-46C3-B95F-A491B05D7D67}" srcOrd="0" destOrd="0" presId="urn:microsoft.com/office/officeart/2005/8/layout/vProcess5"/>
    <dgm:cxn modelId="{7AD6AAF6-8D23-4BE3-A8AA-99EE3683EDF3}" srcId="{7FAC4868-48E0-48F6-B1B1-5A0655D80ACE}" destId="{3A2634D4-6A7C-4B85-BD0F-4F056D7125EB}" srcOrd="0" destOrd="0" parTransId="{ED704F1E-8DE7-42C1-A049-387492D7CB05}" sibTransId="{CDD13480-9572-4B45-A67D-44A4EAAA4FEF}"/>
    <dgm:cxn modelId="{8AB70CA9-521B-4C4C-8D45-F92942359763}" type="presParOf" srcId="{2E8D2ABF-569B-4BCA-B1B5-927E1224746F}" destId="{CF929566-0EEE-4594-90AA-D1BD0B101F06}" srcOrd="0" destOrd="0" presId="urn:microsoft.com/office/officeart/2005/8/layout/vProcess5"/>
    <dgm:cxn modelId="{D9415A24-1A31-4447-8CB2-268F39CFD8EF}" type="presParOf" srcId="{2E8D2ABF-569B-4BCA-B1B5-927E1224746F}" destId="{66B14B63-432D-48C9-8F54-93D83904ABE3}" srcOrd="1" destOrd="0" presId="urn:microsoft.com/office/officeart/2005/8/layout/vProcess5"/>
    <dgm:cxn modelId="{EAEF1AF5-1CEB-4870-8073-89627D27B82A}" type="presParOf" srcId="{2E8D2ABF-569B-4BCA-B1B5-927E1224746F}" destId="{2FB86991-A461-49AC-842D-EE49A6B82410}" srcOrd="2" destOrd="0" presId="urn:microsoft.com/office/officeart/2005/8/layout/vProcess5"/>
    <dgm:cxn modelId="{7D839B46-57EA-491F-A732-EB25F1BD060F}" type="presParOf" srcId="{2E8D2ABF-569B-4BCA-B1B5-927E1224746F}" destId="{F32B0341-8F15-44B2-AA94-BBCE0E8EBA31}" srcOrd="3" destOrd="0" presId="urn:microsoft.com/office/officeart/2005/8/layout/vProcess5"/>
    <dgm:cxn modelId="{D167593A-EAE5-46E3-83E4-4BD58EB4D192}" type="presParOf" srcId="{2E8D2ABF-569B-4BCA-B1B5-927E1224746F}" destId="{EC84DCCB-F6F4-4BDC-B2E4-78D7D69F8436}" srcOrd="4" destOrd="0" presId="urn:microsoft.com/office/officeart/2005/8/layout/vProcess5"/>
    <dgm:cxn modelId="{227EF933-C5DB-473E-BF74-6E288E73A25A}" type="presParOf" srcId="{2E8D2ABF-569B-4BCA-B1B5-927E1224746F}" destId="{A5A49130-3A34-47ED-B2ED-189E831D11A1}" srcOrd="5" destOrd="0" presId="urn:microsoft.com/office/officeart/2005/8/layout/vProcess5"/>
    <dgm:cxn modelId="{43811704-C876-4429-B13F-DF6FC95D841A}" type="presParOf" srcId="{2E8D2ABF-569B-4BCA-B1B5-927E1224746F}" destId="{9BFBA220-D921-49BE-BD4A-DD592F4A2667}" srcOrd="6" destOrd="0" presId="urn:microsoft.com/office/officeart/2005/8/layout/vProcess5"/>
    <dgm:cxn modelId="{292114A4-3CF5-495E-9E28-B3D9CAB0DA31}" type="presParOf" srcId="{2E8D2ABF-569B-4BCA-B1B5-927E1224746F}" destId="{F22CFC71-D4A3-47AA-8BC8-EB0C1B9EC03A}" srcOrd="7" destOrd="0" presId="urn:microsoft.com/office/officeart/2005/8/layout/vProcess5"/>
    <dgm:cxn modelId="{B5AE988E-CC01-4FB3-A937-192B7BC7A458}" type="presParOf" srcId="{2E8D2ABF-569B-4BCA-B1B5-927E1224746F}" destId="{3454DC30-38FB-46C3-B95F-A491B05D7D67}" srcOrd="8" destOrd="0" presId="urn:microsoft.com/office/officeart/2005/8/layout/vProcess5"/>
    <dgm:cxn modelId="{A1A0E326-8157-4B34-A77D-4EC2CB4D7611}" type="presParOf" srcId="{2E8D2ABF-569B-4BCA-B1B5-927E1224746F}" destId="{5717CD32-12A1-45CE-9C7F-C728E617AED0}" srcOrd="9" destOrd="0" presId="urn:microsoft.com/office/officeart/2005/8/layout/vProcess5"/>
    <dgm:cxn modelId="{6ECF8E69-1A16-4FA3-85A5-9B76D599BA53}" type="presParOf" srcId="{2E8D2ABF-569B-4BCA-B1B5-927E1224746F}" destId="{0AA89942-40AB-4FBC-A728-EDF8007CDCF3}" srcOrd="10" destOrd="0" presId="urn:microsoft.com/office/officeart/2005/8/layout/vProcess5"/>
    <dgm:cxn modelId="{340F46D0-5950-484F-849C-0A73F13A8D4A}" type="presParOf" srcId="{2E8D2ABF-569B-4BCA-B1B5-927E1224746F}" destId="{92342C22-25A1-4B37-83EE-D73C59FF6D6A}" srcOrd="11" destOrd="0" presId="urn:microsoft.com/office/officeart/2005/8/layout/vProcess5"/>
    <dgm:cxn modelId="{83822831-B8C4-4E94-9CBD-EA242839C6B5}" type="presParOf" srcId="{2E8D2ABF-569B-4BCA-B1B5-927E1224746F}" destId="{E2932895-D8E5-42F3-AD32-DDBC6F735B49}" srcOrd="12" destOrd="0" presId="urn:microsoft.com/office/officeart/2005/8/layout/vProcess5"/>
    <dgm:cxn modelId="{75D4F7F8-5F8A-46EE-8077-9BB3E1FB6AFF}" type="presParOf" srcId="{2E8D2ABF-569B-4BCA-B1B5-927E1224746F}" destId="{EAAC132A-E9EF-4700-B4A8-AA6B95B0F5E9}" srcOrd="13" destOrd="0" presId="urn:microsoft.com/office/officeart/2005/8/layout/vProcess5"/>
    <dgm:cxn modelId="{BB2C9299-ACB1-44B6-9502-FF9661C3199E}" type="presParOf" srcId="{2E8D2ABF-569B-4BCA-B1B5-927E1224746F}" destId="{69B46EA7-74B1-4301-AEB1-C53D55BC124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550B67E-06B7-482E-ADE0-1A91097A2A04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DDDDED65-D318-4374-BF5C-D02FF9B29726}">
      <dgm:prSet phldrT="[Text]"/>
      <dgm:spPr/>
      <dgm:t>
        <a:bodyPr/>
        <a:lstStyle/>
        <a:p>
          <a:r>
            <a:rPr lang="en-US" dirty="0"/>
            <a:t>Endemic Amoebiasis</a:t>
          </a:r>
          <a:endParaRPr lang="en-ZA" dirty="0"/>
        </a:p>
      </dgm:t>
    </dgm:pt>
    <dgm:pt modelId="{23A47441-A14A-4B7E-ACDD-27F62332DF9E}" type="parTrans" cxnId="{8EA579A2-5018-4A56-AC42-92C1ED7C9675}">
      <dgm:prSet/>
      <dgm:spPr/>
      <dgm:t>
        <a:bodyPr/>
        <a:lstStyle/>
        <a:p>
          <a:endParaRPr lang="en-ZA"/>
        </a:p>
      </dgm:t>
    </dgm:pt>
    <dgm:pt modelId="{7D72116B-EADC-409C-AF15-1FB8D7C9017D}" type="sibTrans" cxnId="{8EA579A2-5018-4A56-AC42-92C1ED7C9675}">
      <dgm:prSet/>
      <dgm:spPr/>
      <dgm:t>
        <a:bodyPr/>
        <a:lstStyle/>
        <a:p>
          <a:endParaRPr lang="en-ZA"/>
        </a:p>
      </dgm:t>
    </dgm:pt>
    <dgm:pt modelId="{CFB69A95-1EA3-4FA2-BE2A-FA347E3BF0B3}">
      <dgm:prSet phldrT="[Text]"/>
      <dgm:spPr/>
      <dgm:t>
        <a:bodyPr/>
        <a:lstStyle/>
        <a:p>
          <a:r>
            <a:rPr lang="en-US" dirty="0" err="1"/>
            <a:t>Amoebicials</a:t>
          </a:r>
          <a:r>
            <a:rPr lang="en-US" dirty="0"/>
            <a:t> and Luminal Agents</a:t>
          </a:r>
          <a:endParaRPr lang="en-ZA" dirty="0"/>
        </a:p>
      </dgm:t>
    </dgm:pt>
    <dgm:pt modelId="{961A1A39-7ED0-4656-8BBE-3D2753010AC0}" type="parTrans" cxnId="{8A9A6966-468C-473E-AFBB-3A7DABBA1561}">
      <dgm:prSet/>
      <dgm:spPr/>
      <dgm:t>
        <a:bodyPr/>
        <a:lstStyle/>
        <a:p>
          <a:endParaRPr lang="en-ZA"/>
        </a:p>
      </dgm:t>
    </dgm:pt>
    <dgm:pt modelId="{E5217D03-A7DB-4D67-9CA0-1BD4E04ECD9E}" type="sibTrans" cxnId="{8A9A6966-468C-473E-AFBB-3A7DABBA1561}">
      <dgm:prSet/>
      <dgm:spPr/>
      <dgm:t>
        <a:bodyPr/>
        <a:lstStyle/>
        <a:p>
          <a:endParaRPr lang="en-ZA"/>
        </a:p>
      </dgm:t>
    </dgm:pt>
    <dgm:pt modelId="{B981295D-5A4C-4DF8-BD5D-61193D5F31D2}">
      <dgm:prSet phldrT="[Text]"/>
      <dgm:spPr/>
      <dgm:t>
        <a:bodyPr/>
        <a:lstStyle/>
        <a:p>
          <a:r>
            <a:rPr lang="en-US" dirty="0"/>
            <a:t>Surgical Management</a:t>
          </a:r>
          <a:endParaRPr lang="en-ZA" dirty="0"/>
        </a:p>
      </dgm:t>
    </dgm:pt>
    <dgm:pt modelId="{0EB1396C-FD09-4B0B-9D42-947C6032B170}" type="parTrans" cxnId="{A7A1649B-2BED-47C3-90CB-E2101C6DF250}">
      <dgm:prSet/>
      <dgm:spPr/>
      <dgm:t>
        <a:bodyPr/>
        <a:lstStyle/>
        <a:p>
          <a:endParaRPr lang="en-ZA"/>
        </a:p>
      </dgm:t>
    </dgm:pt>
    <dgm:pt modelId="{D6A07D45-335D-42D4-A8A9-DC5473D5D595}" type="sibTrans" cxnId="{A7A1649B-2BED-47C3-90CB-E2101C6DF250}">
      <dgm:prSet/>
      <dgm:spPr/>
      <dgm:t>
        <a:bodyPr/>
        <a:lstStyle/>
        <a:p>
          <a:endParaRPr lang="en-ZA"/>
        </a:p>
      </dgm:t>
    </dgm:pt>
    <dgm:pt modelId="{E69BD3CB-CBCC-4CAF-9DA8-779096FDB0AD}" type="pres">
      <dgm:prSet presAssocID="{1550B67E-06B7-482E-ADE0-1A91097A2A04}" presName="outerComposite" presStyleCnt="0">
        <dgm:presLayoutVars>
          <dgm:chMax val="5"/>
          <dgm:dir/>
          <dgm:resizeHandles val="exact"/>
        </dgm:presLayoutVars>
      </dgm:prSet>
      <dgm:spPr/>
    </dgm:pt>
    <dgm:pt modelId="{C4B08C60-B596-40BB-BDC6-D12EC8B74D2F}" type="pres">
      <dgm:prSet presAssocID="{1550B67E-06B7-482E-ADE0-1A91097A2A04}" presName="dummyMaxCanvas" presStyleCnt="0">
        <dgm:presLayoutVars/>
      </dgm:prSet>
      <dgm:spPr/>
    </dgm:pt>
    <dgm:pt modelId="{DE2494F7-1863-4C23-9211-54E4390CE63D}" type="pres">
      <dgm:prSet presAssocID="{1550B67E-06B7-482E-ADE0-1A91097A2A04}" presName="ThreeNodes_1" presStyleLbl="node1" presStyleIdx="0" presStyleCnt="3">
        <dgm:presLayoutVars>
          <dgm:bulletEnabled val="1"/>
        </dgm:presLayoutVars>
      </dgm:prSet>
      <dgm:spPr/>
    </dgm:pt>
    <dgm:pt modelId="{CA5D7C3F-69DB-4798-BC34-181E52270A4D}" type="pres">
      <dgm:prSet presAssocID="{1550B67E-06B7-482E-ADE0-1A91097A2A04}" presName="ThreeNodes_2" presStyleLbl="node1" presStyleIdx="1" presStyleCnt="3">
        <dgm:presLayoutVars>
          <dgm:bulletEnabled val="1"/>
        </dgm:presLayoutVars>
      </dgm:prSet>
      <dgm:spPr/>
    </dgm:pt>
    <dgm:pt modelId="{216DF773-391D-40C4-B12B-C4AAF27EF5A4}" type="pres">
      <dgm:prSet presAssocID="{1550B67E-06B7-482E-ADE0-1A91097A2A04}" presName="ThreeNodes_3" presStyleLbl="node1" presStyleIdx="2" presStyleCnt="3">
        <dgm:presLayoutVars>
          <dgm:bulletEnabled val="1"/>
        </dgm:presLayoutVars>
      </dgm:prSet>
      <dgm:spPr/>
    </dgm:pt>
    <dgm:pt modelId="{2734BA97-ACAA-4BED-BC26-DE7FE992F550}" type="pres">
      <dgm:prSet presAssocID="{1550B67E-06B7-482E-ADE0-1A91097A2A04}" presName="ThreeConn_1-2" presStyleLbl="fgAccFollowNode1" presStyleIdx="0" presStyleCnt="2">
        <dgm:presLayoutVars>
          <dgm:bulletEnabled val="1"/>
        </dgm:presLayoutVars>
      </dgm:prSet>
      <dgm:spPr/>
    </dgm:pt>
    <dgm:pt modelId="{FF57CAAA-7EF8-4C6E-BBFF-66574FD14442}" type="pres">
      <dgm:prSet presAssocID="{1550B67E-06B7-482E-ADE0-1A91097A2A04}" presName="ThreeConn_2-3" presStyleLbl="fgAccFollowNode1" presStyleIdx="1" presStyleCnt="2">
        <dgm:presLayoutVars>
          <dgm:bulletEnabled val="1"/>
        </dgm:presLayoutVars>
      </dgm:prSet>
      <dgm:spPr/>
    </dgm:pt>
    <dgm:pt modelId="{0A9614BC-6FAF-4840-B914-BB8E259FC55D}" type="pres">
      <dgm:prSet presAssocID="{1550B67E-06B7-482E-ADE0-1A91097A2A04}" presName="ThreeNodes_1_text" presStyleLbl="node1" presStyleIdx="2" presStyleCnt="3">
        <dgm:presLayoutVars>
          <dgm:bulletEnabled val="1"/>
        </dgm:presLayoutVars>
      </dgm:prSet>
      <dgm:spPr/>
    </dgm:pt>
    <dgm:pt modelId="{DF2932C1-29E4-4A42-9678-3DC49DDAF1AD}" type="pres">
      <dgm:prSet presAssocID="{1550B67E-06B7-482E-ADE0-1A91097A2A04}" presName="ThreeNodes_2_text" presStyleLbl="node1" presStyleIdx="2" presStyleCnt="3">
        <dgm:presLayoutVars>
          <dgm:bulletEnabled val="1"/>
        </dgm:presLayoutVars>
      </dgm:prSet>
      <dgm:spPr/>
    </dgm:pt>
    <dgm:pt modelId="{61AD2A61-5B57-4EE0-83D8-7D93250B1DC1}" type="pres">
      <dgm:prSet presAssocID="{1550B67E-06B7-482E-ADE0-1A91097A2A0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34EA617-A921-47AE-B37D-770BC9A311D2}" type="presOf" srcId="{B981295D-5A4C-4DF8-BD5D-61193D5F31D2}" destId="{61AD2A61-5B57-4EE0-83D8-7D93250B1DC1}" srcOrd="1" destOrd="0" presId="urn:microsoft.com/office/officeart/2005/8/layout/vProcess5"/>
    <dgm:cxn modelId="{18493637-0E01-4BF5-AA60-915004EBB281}" type="presOf" srcId="{CFB69A95-1EA3-4FA2-BE2A-FA347E3BF0B3}" destId="{CA5D7C3F-69DB-4798-BC34-181E52270A4D}" srcOrd="0" destOrd="0" presId="urn:microsoft.com/office/officeart/2005/8/layout/vProcess5"/>
    <dgm:cxn modelId="{8A9A6966-468C-473E-AFBB-3A7DABBA1561}" srcId="{1550B67E-06B7-482E-ADE0-1A91097A2A04}" destId="{CFB69A95-1EA3-4FA2-BE2A-FA347E3BF0B3}" srcOrd="1" destOrd="0" parTransId="{961A1A39-7ED0-4656-8BBE-3D2753010AC0}" sibTransId="{E5217D03-A7DB-4D67-9CA0-1BD4E04ECD9E}"/>
    <dgm:cxn modelId="{DE569373-A4B0-496D-9DD6-C32CEEBF4C91}" type="presOf" srcId="{E5217D03-A7DB-4D67-9CA0-1BD4E04ECD9E}" destId="{FF57CAAA-7EF8-4C6E-BBFF-66574FD14442}" srcOrd="0" destOrd="0" presId="urn:microsoft.com/office/officeart/2005/8/layout/vProcess5"/>
    <dgm:cxn modelId="{0CE4C68F-CB65-4914-9E2E-26B4BF5AD185}" type="presOf" srcId="{DDDDED65-D318-4374-BF5C-D02FF9B29726}" destId="{0A9614BC-6FAF-4840-B914-BB8E259FC55D}" srcOrd="1" destOrd="0" presId="urn:microsoft.com/office/officeart/2005/8/layout/vProcess5"/>
    <dgm:cxn modelId="{DE03ED90-03B7-433A-A4EC-829C6BFA85F8}" type="presOf" srcId="{CFB69A95-1EA3-4FA2-BE2A-FA347E3BF0B3}" destId="{DF2932C1-29E4-4A42-9678-3DC49DDAF1AD}" srcOrd="1" destOrd="0" presId="urn:microsoft.com/office/officeart/2005/8/layout/vProcess5"/>
    <dgm:cxn modelId="{19F66092-278C-46C0-BD90-70E6146FF2D3}" type="presOf" srcId="{7D72116B-EADC-409C-AF15-1FB8D7C9017D}" destId="{2734BA97-ACAA-4BED-BC26-DE7FE992F550}" srcOrd="0" destOrd="0" presId="urn:microsoft.com/office/officeart/2005/8/layout/vProcess5"/>
    <dgm:cxn modelId="{4A834393-94A0-4739-9BB7-0F3CF8411F5E}" type="presOf" srcId="{DDDDED65-D318-4374-BF5C-D02FF9B29726}" destId="{DE2494F7-1863-4C23-9211-54E4390CE63D}" srcOrd="0" destOrd="0" presId="urn:microsoft.com/office/officeart/2005/8/layout/vProcess5"/>
    <dgm:cxn modelId="{A7A1649B-2BED-47C3-90CB-E2101C6DF250}" srcId="{1550B67E-06B7-482E-ADE0-1A91097A2A04}" destId="{B981295D-5A4C-4DF8-BD5D-61193D5F31D2}" srcOrd="2" destOrd="0" parTransId="{0EB1396C-FD09-4B0B-9D42-947C6032B170}" sibTransId="{D6A07D45-335D-42D4-A8A9-DC5473D5D595}"/>
    <dgm:cxn modelId="{8EA579A2-5018-4A56-AC42-92C1ED7C9675}" srcId="{1550B67E-06B7-482E-ADE0-1A91097A2A04}" destId="{DDDDED65-D318-4374-BF5C-D02FF9B29726}" srcOrd="0" destOrd="0" parTransId="{23A47441-A14A-4B7E-ACDD-27F62332DF9E}" sibTransId="{7D72116B-EADC-409C-AF15-1FB8D7C9017D}"/>
    <dgm:cxn modelId="{F78E90A6-C979-4DCF-B079-E483406B77B1}" type="presOf" srcId="{B981295D-5A4C-4DF8-BD5D-61193D5F31D2}" destId="{216DF773-391D-40C4-B12B-C4AAF27EF5A4}" srcOrd="0" destOrd="0" presId="urn:microsoft.com/office/officeart/2005/8/layout/vProcess5"/>
    <dgm:cxn modelId="{F205A6D0-ADB4-41D2-B095-C9B5A6A11798}" type="presOf" srcId="{1550B67E-06B7-482E-ADE0-1A91097A2A04}" destId="{E69BD3CB-CBCC-4CAF-9DA8-779096FDB0AD}" srcOrd="0" destOrd="0" presId="urn:microsoft.com/office/officeart/2005/8/layout/vProcess5"/>
    <dgm:cxn modelId="{B65F9E66-3166-4828-8C99-8635938045EB}" type="presParOf" srcId="{E69BD3CB-CBCC-4CAF-9DA8-779096FDB0AD}" destId="{C4B08C60-B596-40BB-BDC6-D12EC8B74D2F}" srcOrd="0" destOrd="0" presId="urn:microsoft.com/office/officeart/2005/8/layout/vProcess5"/>
    <dgm:cxn modelId="{9227D903-27C7-42D5-84C7-03C0ED8A1A5B}" type="presParOf" srcId="{E69BD3CB-CBCC-4CAF-9DA8-779096FDB0AD}" destId="{DE2494F7-1863-4C23-9211-54E4390CE63D}" srcOrd="1" destOrd="0" presId="urn:microsoft.com/office/officeart/2005/8/layout/vProcess5"/>
    <dgm:cxn modelId="{55776B94-4031-493F-8B73-27B66B5AB81E}" type="presParOf" srcId="{E69BD3CB-CBCC-4CAF-9DA8-779096FDB0AD}" destId="{CA5D7C3F-69DB-4798-BC34-181E52270A4D}" srcOrd="2" destOrd="0" presId="urn:microsoft.com/office/officeart/2005/8/layout/vProcess5"/>
    <dgm:cxn modelId="{6E4B23B0-F98C-4B10-A06E-412C7C35FB84}" type="presParOf" srcId="{E69BD3CB-CBCC-4CAF-9DA8-779096FDB0AD}" destId="{216DF773-391D-40C4-B12B-C4AAF27EF5A4}" srcOrd="3" destOrd="0" presId="urn:microsoft.com/office/officeart/2005/8/layout/vProcess5"/>
    <dgm:cxn modelId="{BD65826D-229E-4A28-A8DE-FBCED3299681}" type="presParOf" srcId="{E69BD3CB-CBCC-4CAF-9DA8-779096FDB0AD}" destId="{2734BA97-ACAA-4BED-BC26-DE7FE992F550}" srcOrd="4" destOrd="0" presId="urn:microsoft.com/office/officeart/2005/8/layout/vProcess5"/>
    <dgm:cxn modelId="{E644DF4B-F6A7-4170-B173-7337DE374778}" type="presParOf" srcId="{E69BD3CB-CBCC-4CAF-9DA8-779096FDB0AD}" destId="{FF57CAAA-7EF8-4C6E-BBFF-66574FD14442}" srcOrd="5" destOrd="0" presId="urn:microsoft.com/office/officeart/2005/8/layout/vProcess5"/>
    <dgm:cxn modelId="{AD2A24F4-9107-4F9D-8A73-5BB4BC272A50}" type="presParOf" srcId="{E69BD3CB-CBCC-4CAF-9DA8-779096FDB0AD}" destId="{0A9614BC-6FAF-4840-B914-BB8E259FC55D}" srcOrd="6" destOrd="0" presId="urn:microsoft.com/office/officeart/2005/8/layout/vProcess5"/>
    <dgm:cxn modelId="{3E0B9624-19CF-4382-89CA-81C9C8B58706}" type="presParOf" srcId="{E69BD3CB-CBCC-4CAF-9DA8-779096FDB0AD}" destId="{DF2932C1-29E4-4A42-9678-3DC49DDAF1AD}" srcOrd="7" destOrd="0" presId="urn:microsoft.com/office/officeart/2005/8/layout/vProcess5"/>
    <dgm:cxn modelId="{EFEAC076-6153-4A25-8954-184D670900C9}" type="presParOf" srcId="{E69BD3CB-CBCC-4CAF-9DA8-779096FDB0AD}" destId="{61AD2A61-5B57-4EE0-83D8-7D93250B1DC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DD5355D-B863-4717-9931-F357FA36D90B}" type="doc">
      <dgm:prSet loTypeId="urn:microsoft.com/office/officeart/2005/8/layout/venn1" loCatId="relationship" qsTypeId="urn:microsoft.com/office/officeart/2005/8/quickstyle/3d1" qsCatId="3D" csTypeId="urn:microsoft.com/office/officeart/2005/8/colors/colorful4" csCatId="colorful" phldr="1"/>
      <dgm:spPr/>
    </dgm:pt>
    <dgm:pt modelId="{8ED26F6F-BE0A-4608-9C7B-7BB327FE6624}">
      <dgm:prSet phldrT="[Text]"/>
      <dgm:spPr/>
      <dgm:t>
        <a:bodyPr/>
        <a:lstStyle/>
        <a:p>
          <a:r>
            <a:rPr lang="en-US" b="1" dirty="0"/>
            <a:t>Prevention</a:t>
          </a:r>
          <a:endParaRPr lang="en-ZA" b="1" dirty="0"/>
        </a:p>
      </dgm:t>
    </dgm:pt>
    <dgm:pt modelId="{B2F081EC-9704-4B90-B70B-3BE95443744F}" type="parTrans" cxnId="{16D45FD7-7383-4296-BE25-B69F737273A3}">
      <dgm:prSet/>
      <dgm:spPr/>
      <dgm:t>
        <a:bodyPr/>
        <a:lstStyle/>
        <a:p>
          <a:endParaRPr lang="en-ZA" b="1"/>
        </a:p>
      </dgm:t>
    </dgm:pt>
    <dgm:pt modelId="{192AC4B8-FD1B-4693-B566-F1B0F9E251EC}" type="sibTrans" cxnId="{16D45FD7-7383-4296-BE25-B69F737273A3}">
      <dgm:prSet/>
      <dgm:spPr/>
      <dgm:t>
        <a:bodyPr/>
        <a:lstStyle/>
        <a:p>
          <a:endParaRPr lang="en-ZA" b="1"/>
        </a:p>
      </dgm:t>
    </dgm:pt>
    <dgm:pt modelId="{F38BF2E0-A1A6-49CE-A3EF-266A97C761DF}">
      <dgm:prSet phldrT="[Text]"/>
      <dgm:spPr/>
      <dgm:t>
        <a:bodyPr/>
        <a:lstStyle/>
        <a:p>
          <a:r>
            <a:rPr lang="en-US" b="1" dirty="0"/>
            <a:t>Eradicate Intestinal Carriage</a:t>
          </a:r>
          <a:endParaRPr lang="en-ZA" b="1" dirty="0"/>
        </a:p>
      </dgm:t>
    </dgm:pt>
    <dgm:pt modelId="{DC39F7FE-03AF-4B63-89E9-84C36CBF67E7}" type="parTrans" cxnId="{C071DFB2-EEA1-4CB0-AB1E-7822C0F695B8}">
      <dgm:prSet/>
      <dgm:spPr/>
      <dgm:t>
        <a:bodyPr/>
        <a:lstStyle/>
        <a:p>
          <a:endParaRPr lang="en-ZA" b="1"/>
        </a:p>
      </dgm:t>
    </dgm:pt>
    <dgm:pt modelId="{6CD85E88-E9E9-47B9-876C-2AD60A7ECE97}" type="sibTrans" cxnId="{C071DFB2-EEA1-4CB0-AB1E-7822C0F695B8}">
      <dgm:prSet/>
      <dgm:spPr/>
      <dgm:t>
        <a:bodyPr/>
        <a:lstStyle/>
        <a:p>
          <a:endParaRPr lang="en-ZA" b="1"/>
        </a:p>
      </dgm:t>
    </dgm:pt>
    <dgm:pt modelId="{3091FB91-2E55-47AB-8777-2ABB57190F0A}">
      <dgm:prSet phldrT="[Text]"/>
      <dgm:spPr/>
      <dgm:t>
        <a:bodyPr/>
        <a:lstStyle/>
        <a:p>
          <a:r>
            <a:rPr lang="en-US" b="1"/>
            <a:t>Eliminate </a:t>
          </a:r>
          <a:r>
            <a:rPr lang="en-US" b="1" dirty="0"/>
            <a:t>Invasive Disease</a:t>
          </a:r>
          <a:endParaRPr lang="en-ZA" b="1" dirty="0"/>
        </a:p>
      </dgm:t>
    </dgm:pt>
    <dgm:pt modelId="{2A43BCD9-7637-4028-9D33-389B2DD61E4F}" type="parTrans" cxnId="{0344E6CA-1681-4C63-82D3-FC3ED1F50123}">
      <dgm:prSet/>
      <dgm:spPr/>
      <dgm:t>
        <a:bodyPr/>
        <a:lstStyle/>
        <a:p>
          <a:endParaRPr lang="en-ZA" b="1"/>
        </a:p>
      </dgm:t>
    </dgm:pt>
    <dgm:pt modelId="{EF3B37B3-EE17-49EA-A4BC-3C133822485B}" type="sibTrans" cxnId="{0344E6CA-1681-4C63-82D3-FC3ED1F50123}">
      <dgm:prSet/>
      <dgm:spPr/>
      <dgm:t>
        <a:bodyPr/>
        <a:lstStyle/>
        <a:p>
          <a:endParaRPr lang="en-ZA" b="1"/>
        </a:p>
      </dgm:t>
    </dgm:pt>
    <dgm:pt modelId="{E7A4BF01-DADF-4FE4-AFA3-A301D0E6FE1C}" type="pres">
      <dgm:prSet presAssocID="{4DD5355D-B863-4717-9931-F357FA36D90B}" presName="compositeShape" presStyleCnt="0">
        <dgm:presLayoutVars>
          <dgm:chMax val="7"/>
          <dgm:dir/>
          <dgm:resizeHandles val="exact"/>
        </dgm:presLayoutVars>
      </dgm:prSet>
      <dgm:spPr/>
    </dgm:pt>
    <dgm:pt modelId="{30E29C31-2267-4D1A-9488-CE2C92A7F8DF}" type="pres">
      <dgm:prSet presAssocID="{8ED26F6F-BE0A-4608-9C7B-7BB327FE6624}" presName="circ1" presStyleLbl="vennNode1" presStyleIdx="0" presStyleCnt="3"/>
      <dgm:spPr/>
    </dgm:pt>
    <dgm:pt modelId="{A359DB07-2532-4450-B689-EBB39799C631}" type="pres">
      <dgm:prSet presAssocID="{8ED26F6F-BE0A-4608-9C7B-7BB327FE662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6A7DF6C-9576-41B3-BCD1-0CE3CD554A32}" type="pres">
      <dgm:prSet presAssocID="{3091FB91-2E55-47AB-8777-2ABB57190F0A}" presName="circ2" presStyleLbl="vennNode1" presStyleIdx="1" presStyleCnt="3"/>
      <dgm:spPr/>
    </dgm:pt>
    <dgm:pt modelId="{F4D566B5-A108-47A0-91F0-28903A5AB6A0}" type="pres">
      <dgm:prSet presAssocID="{3091FB91-2E55-47AB-8777-2ABB57190F0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356D923-6BEE-4CF5-8A45-B6DFC93881CF}" type="pres">
      <dgm:prSet presAssocID="{F38BF2E0-A1A6-49CE-A3EF-266A97C761DF}" presName="circ3" presStyleLbl="vennNode1" presStyleIdx="2" presStyleCnt="3"/>
      <dgm:spPr/>
    </dgm:pt>
    <dgm:pt modelId="{ED42FD60-AFC3-4B69-B0C3-343EB4F6BDDB}" type="pres">
      <dgm:prSet presAssocID="{F38BF2E0-A1A6-49CE-A3EF-266A97C761D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23CDA19-9883-49AE-9402-8423F24BDD8C}" type="presOf" srcId="{8ED26F6F-BE0A-4608-9C7B-7BB327FE6624}" destId="{A359DB07-2532-4450-B689-EBB39799C631}" srcOrd="1" destOrd="0" presId="urn:microsoft.com/office/officeart/2005/8/layout/venn1"/>
    <dgm:cxn modelId="{ED2B4430-D182-401D-B9F3-7679F0AF66EA}" type="presOf" srcId="{4DD5355D-B863-4717-9931-F357FA36D90B}" destId="{E7A4BF01-DADF-4FE4-AFA3-A301D0E6FE1C}" srcOrd="0" destOrd="0" presId="urn:microsoft.com/office/officeart/2005/8/layout/venn1"/>
    <dgm:cxn modelId="{9B46F563-7DB2-4EB7-9DF9-D64CAD241804}" type="presOf" srcId="{3091FB91-2E55-47AB-8777-2ABB57190F0A}" destId="{C6A7DF6C-9576-41B3-BCD1-0CE3CD554A32}" srcOrd="0" destOrd="0" presId="urn:microsoft.com/office/officeart/2005/8/layout/venn1"/>
    <dgm:cxn modelId="{A3890649-E2DB-44E9-8CF4-251237901238}" type="presOf" srcId="{F38BF2E0-A1A6-49CE-A3EF-266A97C761DF}" destId="{ED42FD60-AFC3-4B69-B0C3-343EB4F6BDDB}" srcOrd="1" destOrd="0" presId="urn:microsoft.com/office/officeart/2005/8/layout/venn1"/>
    <dgm:cxn modelId="{C4781B86-40C1-4D61-86E4-C82C11769856}" type="presOf" srcId="{8ED26F6F-BE0A-4608-9C7B-7BB327FE6624}" destId="{30E29C31-2267-4D1A-9488-CE2C92A7F8DF}" srcOrd="0" destOrd="0" presId="urn:microsoft.com/office/officeart/2005/8/layout/venn1"/>
    <dgm:cxn modelId="{C071DFB2-EEA1-4CB0-AB1E-7822C0F695B8}" srcId="{4DD5355D-B863-4717-9931-F357FA36D90B}" destId="{F38BF2E0-A1A6-49CE-A3EF-266A97C761DF}" srcOrd="2" destOrd="0" parTransId="{DC39F7FE-03AF-4B63-89E9-84C36CBF67E7}" sibTransId="{6CD85E88-E9E9-47B9-876C-2AD60A7ECE97}"/>
    <dgm:cxn modelId="{756C89B4-724F-4093-AD37-923C55AA3F3A}" type="presOf" srcId="{3091FB91-2E55-47AB-8777-2ABB57190F0A}" destId="{F4D566B5-A108-47A0-91F0-28903A5AB6A0}" srcOrd="1" destOrd="0" presId="urn:microsoft.com/office/officeart/2005/8/layout/venn1"/>
    <dgm:cxn modelId="{0344E6CA-1681-4C63-82D3-FC3ED1F50123}" srcId="{4DD5355D-B863-4717-9931-F357FA36D90B}" destId="{3091FB91-2E55-47AB-8777-2ABB57190F0A}" srcOrd="1" destOrd="0" parTransId="{2A43BCD9-7637-4028-9D33-389B2DD61E4F}" sibTransId="{EF3B37B3-EE17-49EA-A4BC-3C133822485B}"/>
    <dgm:cxn modelId="{0B2AECD0-00BC-490F-8673-AF0BA0C658D3}" type="presOf" srcId="{F38BF2E0-A1A6-49CE-A3EF-266A97C761DF}" destId="{0356D923-6BEE-4CF5-8A45-B6DFC93881CF}" srcOrd="0" destOrd="0" presId="urn:microsoft.com/office/officeart/2005/8/layout/venn1"/>
    <dgm:cxn modelId="{16D45FD7-7383-4296-BE25-B69F737273A3}" srcId="{4DD5355D-B863-4717-9931-F357FA36D90B}" destId="{8ED26F6F-BE0A-4608-9C7B-7BB327FE6624}" srcOrd="0" destOrd="0" parTransId="{B2F081EC-9704-4B90-B70B-3BE95443744F}" sibTransId="{192AC4B8-FD1B-4693-B566-F1B0F9E251EC}"/>
    <dgm:cxn modelId="{9EF0D927-C037-4E1B-A2E3-A53DC72447CD}" type="presParOf" srcId="{E7A4BF01-DADF-4FE4-AFA3-A301D0E6FE1C}" destId="{30E29C31-2267-4D1A-9488-CE2C92A7F8DF}" srcOrd="0" destOrd="0" presId="urn:microsoft.com/office/officeart/2005/8/layout/venn1"/>
    <dgm:cxn modelId="{226D9158-1B54-41E8-BFF7-1ECE1681FF3E}" type="presParOf" srcId="{E7A4BF01-DADF-4FE4-AFA3-A301D0E6FE1C}" destId="{A359DB07-2532-4450-B689-EBB39799C631}" srcOrd="1" destOrd="0" presId="urn:microsoft.com/office/officeart/2005/8/layout/venn1"/>
    <dgm:cxn modelId="{5C600274-2BD9-4DAC-B520-F8D5EA590168}" type="presParOf" srcId="{E7A4BF01-DADF-4FE4-AFA3-A301D0E6FE1C}" destId="{C6A7DF6C-9576-41B3-BCD1-0CE3CD554A32}" srcOrd="2" destOrd="0" presId="urn:microsoft.com/office/officeart/2005/8/layout/venn1"/>
    <dgm:cxn modelId="{BAB66D26-3910-4D2A-ACC4-06E223E64C52}" type="presParOf" srcId="{E7A4BF01-DADF-4FE4-AFA3-A301D0E6FE1C}" destId="{F4D566B5-A108-47A0-91F0-28903A5AB6A0}" srcOrd="3" destOrd="0" presId="urn:microsoft.com/office/officeart/2005/8/layout/venn1"/>
    <dgm:cxn modelId="{7E86125A-9F16-4DB5-8C29-D93FDB5A3807}" type="presParOf" srcId="{E7A4BF01-DADF-4FE4-AFA3-A301D0E6FE1C}" destId="{0356D923-6BEE-4CF5-8A45-B6DFC93881CF}" srcOrd="4" destOrd="0" presId="urn:microsoft.com/office/officeart/2005/8/layout/venn1"/>
    <dgm:cxn modelId="{948EC18E-0720-41E0-A651-BBA0DEE9C317}" type="presParOf" srcId="{E7A4BF01-DADF-4FE4-AFA3-A301D0E6FE1C}" destId="{ED42FD60-AFC3-4B69-B0C3-343EB4F6BDD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8AFCB9-5D96-4AD9-BA0F-F0334706854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2445D743-0A34-40F4-9B23-965CF5352E7F}">
      <dgm:prSet phldrT="[Text]"/>
      <dgm:spPr/>
      <dgm:t>
        <a:bodyPr/>
        <a:lstStyle/>
        <a:p>
          <a:r>
            <a:rPr lang="en-US" dirty="0"/>
            <a:t>Clean &amp; Disinfect Toilet Regularly</a:t>
          </a:r>
          <a:endParaRPr lang="en-ZA" dirty="0"/>
        </a:p>
      </dgm:t>
    </dgm:pt>
    <dgm:pt modelId="{E4178A95-2909-4998-BE3C-58E6D808CB9E}" type="parTrans" cxnId="{95554B9D-6339-4C10-806A-4C98E40ABDF7}">
      <dgm:prSet/>
      <dgm:spPr/>
      <dgm:t>
        <a:bodyPr/>
        <a:lstStyle/>
        <a:p>
          <a:endParaRPr lang="en-ZA"/>
        </a:p>
      </dgm:t>
    </dgm:pt>
    <dgm:pt modelId="{74F6656D-3FA5-4B7E-9D54-3D1A5BD68374}" type="sibTrans" cxnId="{95554B9D-6339-4C10-806A-4C98E40ABDF7}">
      <dgm:prSet/>
      <dgm:spPr/>
      <dgm:t>
        <a:bodyPr/>
        <a:lstStyle/>
        <a:p>
          <a:endParaRPr lang="en-ZA"/>
        </a:p>
      </dgm:t>
    </dgm:pt>
    <dgm:pt modelId="{227547CD-CAFD-4C1C-9849-A633DAF9F7E9}">
      <dgm:prSet phldrT="[Text]"/>
      <dgm:spPr/>
      <dgm:t>
        <a:bodyPr/>
        <a:lstStyle/>
        <a:p>
          <a:r>
            <a:rPr lang="en-US" dirty="0"/>
            <a:t>Wash Fruit &amp; Veg before eating</a:t>
          </a:r>
          <a:endParaRPr lang="en-ZA" dirty="0"/>
        </a:p>
      </dgm:t>
    </dgm:pt>
    <dgm:pt modelId="{64C64E88-F409-41A4-9A3E-B4AF960DDDCC}" type="parTrans" cxnId="{DFA51C0B-1158-421F-90D9-9A29D75BF00D}">
      <dgm:prSet/>
      <dgm:spPr/>
      <dgm:t>
        <a:bodyPr/>
        <a:lstStyle/>
        <a:p>
          <a:endParaRPr lang="en-ZA"/>
        </a:p>
      </dgm:t>
    </dgm:pt>
    <dgm:pt modelId="{A1DBD56E-9D40-4A35-B4A0-F37A88A47895}" type="sibTrans" cxnId="{DFA51C0B-1158-421F-90D9-9A29D75BF00D}">
      <dgm:prSet/>
      <dgm:spPr/>
      <dgm:t>
        <a:bodyPr/>
        <a:lstStyle/>
        <a:p>
          <a:endParaRPr lang="en-ZA"/>
        </a:p>
      </dgm:t>
    </dgm:pt>
    <dgm:pt modelId="{7939B2BD-5E8C-4354-957E-359736CA3C7F}">
      <dgm:prSet phldrT="[Text]"/>
      <dgm:spPr/>
      <dgm:t>
        <a:bodyPr/>
        <a:lstStyle/>
        <a:p>
          <a:r>
            <a:rPr lang="en-US" dirty="0"/>
            <a:t>Cook Meat &amp; Veg properly</a:t>
          </a:r>
          <a:endParaRPr lang="en-ZA" dirty="0"/>
        </a:p>
      </dgm:t>
    </dgm:pt>
    <dgm:pt modelId="{37059443-FBE5-4F89-9D77-2C5D6B335084}" type="parTrans" cxnId="{A1D7948D-648F-4092-A4ED-C0B9902391DE}">
      <dgm:prSet/>
      <dgm:spPr/>
      <dgm:t>
        <a:bodyPr/>
        <a:lstStyle/>
        <a:p>
          <a:endParaRPr lang="en-ZA"/>
        </a:p>
      </dgm:t>
    </dgm:pt>
    <dgm:pt modelId="{DCBD5D5B-127E-4B79-BC3D-C430B49D27F3}" type="sibTrans" cxnId="{A1D7948D-648F-4092-A4ED-C0B9902391DE}">
      <dgm:prSet/>
      <dgm:spPr/>
      <dgm:t>
        <a:bodyPr/>
        <a:lstStyle/>
        <a:p>
          <a:endParaRPr lang="en-ZA"/>
        </a:p>
      </dgm:t>
    </dgm:pt>
    <dgm:pt modelId="{6349B05B-DA8F-4EAF-A454-1486ED98E539}">
      <dgm:prSet phldrT="[Text]"/>
      <dgm:spPr/>
      <dgm:t>
        <a:bodyPr/>
        <a:lstStyle/>
        <a:p>
          <a:r>
            <a:rPr lang="en-US" dirty="0"/>
            <a:t>Boil Drinking water</a:t>
          </a:r>
          <a:endParaRPr lang="en-ZA" dirty="0"/>
        </a:p>
      </dgm:t>
    </dgm:pt>
    <dgm:pt modelId="{5C47540D-F08B-4400-90DB-1005AF544CD7}" type="parTrans" cxnId="{7D132EC4-CE69-402A-94B1-BD8085A9E9CA}">
      <dgm:prSet/>
      <dgm:spPr/>
      <dgm:t>
        <a:bodyPr/>
        <a:lstStyle/>
        <a:p>
          <a:endParaRPr lang="en-ZA"/>
        </a:p>
      </dgm:t>
    </dgm:pt>
    <dgm:pt modelId="{24532F5A-0105-4951-93F1-DFF8D5633EB6}" type="sibTrans" cxnId="{7D132EC4-CE69-402A-94B1-BD8085A9E9CA}">
      <dgm:prSet/>
      <dgm:spPr/>
      <dgm:t>
        <a:bodyPr/>
        <a:lstStyle/>
        <a:p>
          <a:endParaRPr lang="en-ZA"/>
        </a:p>
      </dgm:t>
    </dgm:pt>
    <dgm:pt modelId="{96C74C4F-69F4-4AE0-A243-301A4971F48A}" type="pres">
      <dgm:prSet presAssocID="{908AFCB9-5D96-4AD9-BA0F-F0334706854A}" presName="Name0" presStyleCnt="0">
        <dgm:presLayoutVars>
          <dgm:dir/>
          <dgm:animLvl val="lvl"/>
          <dgm:resizeHandles val="exact"/>
        </dgm:presLayoutVars>
      </dgm:prSet>
      <dgm:spPr/>
    </dgm:pt>
    <dgm:pt modelId="{037F5305-BFF2-4812-99A0-53AAB6359D92}" type="pres">
      <dgm:prSet presAssocID="{2445D743-0A34-40F4-9B23-965CF5352E7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4635BFD-81BE-4DDC-9AA7-13572DFF1EE3}" type="pres">
      <dgm:prSet presAssocID="{74F6656D-3FA5-4B7E-9D54-3D1A5BD68374}" presName="parTxOnlySpace" presStyleCnt="0"/>
      <dgm:spPr/>
    </dgm:pt>
    <dgm:pt modelId="{DEB0AF3E-72F0-42FB-952E-2CBEDCBCA4BF}" type="pres">
      <dgm:prSet presAssocID="{227547CD-CAFD-4C1C-9849-A633DAF9F7E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AFE6205-3C27-41F2-B980-609FC1CE5C14}" type="pres">
      <dgm:prSet presAssocID="{A1DBD56E-9D40-4A35-B4A0-F37A88A47895}" presName="parTxOnlySpace" presStyleCnt="0"/>
      <dgm:spPr/>
    </dgm:pt>
    <dgm:pt modelId="{57850273-004D-4913-B23E-C972ECC94AF0}" type="pres">
      <dgm:prSet presAssocID="{6349B05B-DA8F-4EAF-A454-1486ED98E53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B0D5787-ECCE-4805-B724-14A61D056621}" type="pres">
      <dgm:prSet presAssocID="{24532F5A-0105-4951-93F1-DFF8D5633EB6}" presName="parTxOnlySpace" presStyleCnt="0"/>
      <dgm:spPr/>
    </dgm:pt>
    <dgm:pt modelId="{AB00290E-AC84-4976-9697-28CB968DD7EA}" type="pres">
      <dgm:prSet presAssocID="{7939B2BD-5E8C-4354-957E-359736CA3C7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FA51C0B-1158-421F-90D9-9A29D75BF00D}" srcId="{908AFCB9-5D96-4AD9-BA0F-F0334706854A}" destId="{227547CD-CAFD-4C1C-9849-A633DAF9F7E9}" srcOrd="1" destOrd="0" parTransId="{64C64E88-F409-41A4-9A3E-B4AF960DDDCC}" sibTransId="{A1DBD56E-9D40-4A35-B4A0-F37A88A47895}"/>
    <dgm:cxn modelId="{699C5A0E-6435-4307-8D3F-6B17E4DFFA57}" type="presOf" srcId="{6349B05B-DA8F-4EAF-A454-1486ED98E539}" destId="{57850273-004D-4913-B23E-C972ECC94AF0}" srcOrd="0" destOrd="0" presId="urn:microsoft.com/office/officeart/2005/8/layout/chevron1"/>
    <dgm:cxn modelId="{4B5C772B-79DB-4C0C-B8B0-28402A6E375E}" type="presOf" srcId="{2445D743-0A34-40F4-9B23-965CF5352E7F}" destId="{037F5305-BFF2-4812-99A0-53AAB6359D92}" srcOrd="0" destOrd="0" presId="urn:microsoft.com/office/officeart/2005/8/layout/chevron1"/>
    <dgm:cxn modelId="{6103E973-07DA-492D-A787-0E732511F2B5}" type="presOf" srcId="{227547CD-CAFD-4C1C-9849-A633DAF9F7E9}" destId="{DEB0AF3E-72F0-42FB-952E-2CBEDCBCA4BF}" srcOrd="0" destOrd="0" presId="urn:microsoft.com/office/officeart/2005/8/layout/chevron1"/>
    <dgm:cxn modelId="{38250982-4D22-483F-B561-1B9A5C889E1A}" type="presOf" srcId="{908AFCB9-5D96-4AD9-BA0F-F0334706854A}" destId="{96C74C4F-69F4-4AE0-A243-301A4971F48A}" srcOrd="0" destOrd="0" presId="urn:microsoft.com/office/officeart/2005/8/layout/chevron1"/>
    <dgm:cxn modelId="{A1D7948D-648F-4092-A4ED-C0B9902391DE}" srcId="{908AFCB9-5D96-4AD9-BA0F-F0334706854A}" destId="{7939B2BD-5E8C-4354-957E-359736CA3C7F}" srcOrd="3" destOrd="0" parTransId="{37059443-FBE5-4F89-9D77-2C5D6B335084}" sibTransId="{DCBD5D5B-127E-4B79-BC3D-C430B49D27F3}"/>
    <dgm:cxn modelId="{95554B9D-6339-4C10-806A-4C98E40ABDF7}" srcId="{908AFCB9-5D96-4AD9-BA0F-F0334706854A}" destId="{2445D743-0A34-40F4-9B23-965CF5352E7F}" srcOrd="0" destOrd="0" parTransId="{E4178A95-2909-4998-BE3C-58E6D808CB9E}" sibTransId="{74F6656D-3FA5-4B7E-9D54-3D1A5BD68374}"/>
    <dgm:cxn modelId="{7D132EC4-CE69-402A-94B1-BD8085A9E9CA}" srcId="{908AFCB9-5D96-4AD9-BA0F-F0334706854A}" destId="{6349B05B-DA8F-4EAF-A454-1486ED98E539}" srcOrd="2" destOrd="0" parTransId="{5C47540D-F08B-4400-90DB-1005AF544CD7}" sibTransId="{24532F5A-0105-4951-93F1-DFF8D5633EB6}"/>
    <dgm:cxn modelId="{49E7DBEF-7E6F-44C8-825A-4287A10554F5}" type="presOf" srcId="{7939B2BD-5E8C-4354-957E-359736CA3C7F}" destId="{AB00290E-AC84-4976-9697-28CB968DD7EA}" srcOrd="0" destOrd="0" presId="urn:microsoft.com/office/officeart/2005/8/layout/chevron1"/>
    <dgm:cxn modelId="{0D3D65B3-F07F-4017-BD5D-B1016FC1D34E}" type="presParOf" srcId="{96C74C4F-69F4-4AE0-A243-301A4971F48A}" destId="{037F5305-BFF2-4812-99A0-53AAB6359D92}" srcOrd="0" destOrd="0" presId="urn:microsoft.com/office/officeart/2005/8/layout/chevron1"/>
    <dgm:cxn modelId="{A699507F-3E60-45B7-A4DA-54C15D365492}" type="presParOf" srcId="{96C74C4F-69F4-4AE0-A243-301A4971F48A}" destId="{74635BFD-81BE-4DDC-9AA7-13572DFF1EE3}" srcOrd="1" destOrd="0" presId="urn:microsoft.com/office/officeart/2005/8/layout/chevron1"/>
    <dgm:cxn modelId="{CE56C3B7-CEF7-4B02-B182-E9FFE998ECB3}" type="presParOf" srcId="{96C74C4F-69F4-4AE0-A243-301A4971F48A}" destId="{DEB0AF3E-72F0-42FB-952E-2CBEDCBCA4BF}" srcOrd="2" destOrd="0" presId="urn:microsoft.com/office/officeart/2005/8/layout/chevron1"/>
    <dgm:cxn modelId="{2D91FB04-7DAC-4A95-8876-22E62F9A6EB4}" type="presParOf" srcId="{96C74C4F-69F4-4AE0-A243-301A4971F48A}" destId="{0AFE6205-3C27-41F2-B980-609FC1CE5C14}" srcOrd="3" destOrd="0" presId="urn:microsoft.com/office/officeart/2005/8/layout/chevron1"/>
    <dgm:cxn modelId="{C88AE2C6-3BE8-4946-963C-877A34C143A9}" type="presParOf" srcId="{96C74C4F-69F4-4AE0-A243-301A4971F48A}" destId="{57850273-004D-4913-B23E-C972ECC94AF0}" srcOrd="4" destOrd="0" presId="urn:microsoft.com/office/officeart/2005/8/layout/chevron1"/>
    <dgm:cxn modelId="{D6E795CE-9B0E-4760-813B-E4B9DD042135}" type="presParOf" srcId="{96C74C4F-69F4-4AE0-A243-301A4971F48A}" destId="{9B0D5787-ECCE-4805-B724-14A61D056621}" srcOrd="5" destOrd="0" presId="urn:microsoft.com/office/officeart/2005/8/layout/chevron1"/>
    <dgm:cxn modelId="{A3D69DCC-291F-4C8C-B4A8-6A72903AE313}" type="presParOf" srcId="{96C74C4F-69F4-4AE0-A243-301A4971F48A}" destId="{AB00290E-AC84-4976-9697-28CB968DD7E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08AFCB9-5D96-4AD9-BA0F-F0334706854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2445D743-0A34-40F4-9B23-965CF5352E7F}">
      <dgm:prSet phldrT="[Text]"/>
      <dgm:spPr/>
      <dgm:t>
        <a:bodyPr/>
        <a:lstStyle/>
        <a:p>
          <a:r>
            <a:rPr lang="en-US" dirty="0"/>
            <a:t>Avoid Ice Cubes &amp; drinking Fountains</a:t>
          </a:r>
          <a:endParaRPr lang="en-ZA" dirty="0"/>
        </a:p>
      </dgm:t>
    </dgm:pt>
    <dgm:pt modelId="{E4178A95-2909-4998-BE3C-58E6D808CB9E}" type="parTrans" cxnId="{95554B9D-6339-4C10-806A-4C98E40ABDF7}">
      <dgm:prSet/>
      <dgm:spPr/>
      <dgm:t>
        <a:bodyPr/>
        <a:lstStyle/>
        <a:p>
          <a:endParaRPr lang="en-ZA"/>
        </a:p>
      </dgm:t>
    </dgm:pt>
    <dgm:pt modelId="{74F6656D-3FA5-4B7E-9D54-3D1A5BD68374}" type="sibTrans" cxnId="{95554B9D-6339-4C10-806A-4C98E40ABDF7}">
      <dgm:prSet/>
      <dgm:spPr/>
      <dgm:t>
        <a:bodyPr/>
        <a:lstStyle/>
        <a:p>
          <a:endParaRPr lang="en-ZA"/>
        </a:p>
      </dgm:t>
    </dgm:pt>
    <dgm:pt modelId="{227547CD-CAFD-4C1C-9849-A633DAF9F7E9}">
      <dgm:prSet phldrT="[Text]"/>
      <dgm:spPr/>
      <dgm:t>
        <a:bodyPr/>
        <a:lstStyle/>
        <a:p>
          <a:r>
            <a:rPr lang="en-US" dirty="0"/>
            <a:t>Avoid unpasteurized dairy products</a:t>
          </a:r>
          <a:endParaRPr lang="en-ZA" dirty="0"/>
        </a:p>
      </dgm:t>
    </dgm:pt>
    <dgm:pt modelId="{64C64E88-F409-41A4-9A3E-B4AF960DDDCC}" type="parTrans" cxnId="{DFA51C0B-1158-421F-90D9-9A29D75BF00D}">
      <dgm:prSet/>
      <dgm:spPr/>
      <dgm:t>
        <a:bodyPr/>
        <a:lstStyle/>
        <a:p>
          <a:endParaRPr lang="en-ZA"/>
        </a:p>
      </dgm:t>
    </dgm:pt>
    <dgm:pt modelId="{A1DBD56E-9D40-4A35-B4A0-F37A88A47895}" type="sibTrans" cxnId="{DFA51C0B-1158-421F-90D9-9A29D75BF00D}">
      <dgm:prSet/>
      <dgm:spPr/>
      <dgm:t>
        <a:bodyPr/>
        <a:lstStyle/>
        <a:p>
          <a:endParaRPr lang="en-ZA"/>
        </a:p>
      </dgm:t>
    </dgm:pt>
    <dgm:pt modelId="{96C74C4F-69F4-4AE0-A243-301A4971F48A}" type="pres">
      <dgm:prSet presAssocID="{908AFCB9-5D96-4AD9-BA0F-F0334706854A}" presName="Name0" presStyleCnt="0">
        <dgm:presLayoutVars>
          <dgm:dir/>
          <dgm:animLvl val="lvl"/>
          <dgm:resizeHandles val="exact"/>
        </dgm:presLayoutVars>
      </dgm:prSet>
      <dgm:spPr/>
    </dgm:pt>
    <dgm:pt modelId="{037F5305-BFF2-4812-99A0-53AAB6359D92}" type="pres">
      <dgm:prSet presAssocID="{2445D743-0A34-40F4-9B23-965CF5352E7F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74635BFD-81BE-4DDC-9AA7-13572DFF1EE3}" type="pres">
      <dgm:prSet presAssocID="{74F6656D-3FA5-4B7E-9D54-3D1A5BD68374}" presName="parTxOnlySpace" presStyleCnt="0"/>
      <dgm:spPr/>
    </dgm:pt>
    <dgm:pt modelId="{DEB0AF3E-72F0-42FB-952E-2CBEDCBCA4BF}" type="pres">
      <dgm:prSet presAssocID="{227547CD-CAFD-4C1C-9849-A633DAF9F7E9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DFA51C0B-1158-421F-90D9-9A29D75BF00D}" srcId="{908AFCB9-5D96-4AD9-BA0F-F0334706854A}" destId="{227547CD-CAFD-4C1C-9849-A633DAF9F7E9}" srcOrd="1" destOrd="0" parTransId="{64C64E88-F409-41A4-9A3E-B4AF960DDDCC}" sibTransId="{A1DBD56E-9D40-4A35-B4A0-F37A88A47895}"/>
    <dgm:cxn modelId="{4B5C772B-79DB-4C0C-B8B0-28402A6E375E}" type="presOf" srcId="{2445D743-0A34-40F4-9B23-965CF5352E7F}" destId="{037F5305-BFF2-4812-99A0-53AAB6359D92}" srcOrd="0" destOrd="0" presId="urn:microsoft.com/office/officeart/2005/8/layout/chevron1"/>
    <dgm:cxn modelId="{6103E973-07DA-492D-A787-0E732511F2B5}" type="presOf" srcId="{227547CD-CAFD-4C1C-9849-A633DAF9F7E9}" destId="{DEB0AF3E-72F0-42FB-952E-2CBEDCBCA4BF}" srcOrd="0" destOrd="0" presId="urn:microsoft.com/office/officeart/2005/8/layout/chevron1"/>
    <dgm:cxn modelId="{38250982-4D22-483F-B561-1B9A5C889E1A}" type="presOf" srcId="{908AFCB9-5D96-4AD9-BA0F-F0334706854A}" destId="{96C74C4F-69F4-4AE0-A243-301A4971F48A}" srcOrd="0" destOrd="0" presId="urn:microsoft.com/office/officeart/2005/8/layout/chevron1"/>
    <dgm:cxn modelId="{95554B9D-6339-4C10-806A-4C98E40ABDF7}" srcId="{908AFCB9-5D96-4AD9-BA0F-F0334706854A}" destId="{2445D743-0A34-40F4-9B23-965CF5352E7F}" srcOrd="0" destOrd="0" parTransId="{E4178A95-2909-4998-BE3C-58E6D808CB9E}" sibTransId="{74F6656D-3FA5-4B7E-9D54-3D1A5BD68374}"/>
    <dgm:cxn modelId="{0D3D65B3-F07F-4017-BD5D-B1016FC1D34E}" type="presParOf" srcId="{96C74C4F-69F4-4AE0-A243-301A4971F48A}" destId="{037F5305-BFF2-4812-99A0-53AAB6359D92}" srcOrd="0" destOrd="0" presId="urn:microsoft.com/office/officeart/2005/8/layout/chevron1"/>
    <dgm:cxn modelId="{A699507F-3E60-45B7-A4DA-54C15D365492}" type="presParOf" srcId="{96C74C4F-69F4-4AE0-A243-301A4971F48A}" destId="{74635BFD-81BE-4DDC-9AA7-13572DFF1EE3}" srcOrd="1" destOrd="0" presId="urn:microsoft.com/office/officeart/2005/8/layout/chevron1"/>
    <dgm:cxn modelId="{CE56C3B7-CEF7-4B02-B182-E9FFE998ECB3}" type="presParOf" srcId="{96C74C4F-69F4-4AE0-A243-301A4971F48A}" destId="{DEB0AF3E-72F0-42FB-952E-2CBEDCBCA4B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1105FF2-1337-4402-A4D9-4370A788B107}" type="doc">
      <dgm:prSet loTypeId="urn:microsoft.com/office/officeart/2005/8/layout/h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89A368A8-596C-445B-964C-F6491C360EFB}">
      <dgm:prSet phldrT="[Text]" custT="1"/>
      <dgm:spPr/>
      <dgm:t>
        <a:bodyPr/>
        <a:lstStyle/>
        <a:p>
          <a:r>
            <a:rPr lang="en-US" sz="2000" dirty="0"/>
            <a:t>Metronidazole</a:t>
          </a:r>
          <a:endParaRPr lang="en-ZA" sz="2000" dirty="0"/>
        </a:p>
      </dgm:t>
    </dgm:pt>
    <dgm:pt modelId="{6519FA24-6120-4345-852F-53A09D980854}" type="parTrans" cxnId="{66EA748E-90ED-418B-8378-07D994F2C214}">
      <dgm:prSet/>
      <dgm:spPr/>
      <dgm:t>
        <a:bodyPr/>
        <a:lstStyle/>
        <a:p>
          <a:endParaRPr lang="en-ZA" sz="2400">
            <a:solidFill>
              <a:schemeClr val="tx1"/>
            </a:solidFill>
          </a:endParaRPr>
        </a:p>
      </dgm:t>
    </dgm:pt>
    <dgm:pt modelId="{D2415395-77AB-4399-9A7E-601CE291973C}" type="sibTrans" cxnId="{66EA748E-90ED-418B-8378-07D994F2C214}">
      <dgm:prSet/>
      <dgm:spPr/>
      <dgm:t>
        <a:bodyPr/>
        <a:lstStyle/>
        <a:p>
          <a:endParaRPr lang="en-ZA" sz="2400">
            <a:solidFill>
              <a:schemeClr val="tx1"/>
            </a:solidFill>
          </a:endParaRPr>
        </a:p>
      </dgm:t>
    </dgm:pt>
    <dgm:pt modelId="{847231FD-C491-4B76-8B04-9D3B12D0BCE9}">
      <dgm:prSet phldrT="[Text]" custT="1"/>
      <dgm:spPr/>
      <dgm:t>
        <a:bodyPr/>
        <a:lstStyle/>
        <a:p>
          <a:r>
            <a:rPr lang="en-US" sz="1800" dirty="0"/>
            <a:t>35-50mg/kg/d divided 3 doses</a:t>
          </a:r>
          <a:endParaRPr lang="en-ZA" sz="1800" dirty="0"/>
        </a:p>
      </dgm:t>
    </dgm:pt>
    <dgm:pt modelId="{40A8E104-9C83-4D39-977E-B99C134C99A1}" type="parTrans" cxnId="{9F5C5F9C-6108-4442-B858-980607AB8AF7}">
      <dgm:prSet/>
      <dgm:spPr/>
      <dgm:t>
        <a:bodyPr/>
        <a:lstStyle/>
        <a:p>
          <a:endParaRPr lang="en-ZA" sz="2400">
            <a:solidFill>
              <a:schemeClr val="tx1"/>
            </a:solidFill>
          </a:endParaRPr>
        </a:p>
      </dgm:t>
    </dgm:pt>
    <dgm:pt modelId="{02EC0EBC-4324-48D6-93A4-52034DFC7A7B}" type="sibTrans" cxnId="{9F5C5F9C-6108-4442-B858-980607AB8AF7}">
      <dgm:prSet/>
      <dgm:spPr/>
      <dgm:t>
        <a:bodyPr/>
        <a:lstStyle/>
        <a:p>
          <a:endParaRPr lang="en-ZA" sz="2400">
            <a:solidFill>
              <a:schemeClr val="tx1"/>
            </a:solidFill>
          </a:endParaRPr>
        </a:p>
      </dgm:t>
    </dgm:pt>
    <dgm:pt modelId="{FFE51687-1F70-4725-964D-4B4AA5B460AD}">
      <dgm:prSet phldrT="[Text]" custT="1"/>
      <dgm:spPr/>
      <dgm:t>
        <a:bodyPr/>
        <a:lstStyle/>
        <a:p>
          <a:r>
            <a:rPr lang="en-US" sz="1800" dirty="0"/>
            <a:t>5-10 Days</a:t>
          </a:r>
          <a:endParaRPr lang="en-ZA" sz="1800" dirty="0"/>
        </a:p>
      </dgm:t>
    </dgm:pt>
    <dgm:pt modelId="{F2BD1D31-2AA8-4150-B52A-BB1179CB7051}" type="parTrans" cxnId="{F11B07CC-C400-466F-B3B1-B46A9A9D8D05}">
      <dgm:prSet/>
      <dgm:spPr/>
      <dgm:t>
        <a:bodyPr/>
        <a:lstStyle/>
        <a:p>
          <a:endParaRPr lang="en-ZA" sz="2400">
            <a:solidFill>
              <a:schemeClr val="tx1"/>
            </a:solidFill>
          </a:endParaRPr>
        </a:p>
      </dgm:t>
    </dgm:pt>
    <dgm:pt modelId="{AC728367-4734-4D8D-98F7-7B048EF554C5}" type="sibTrans" cxnId="{F11B07CC-C400-466F-B3B1-B46A9A9D8D05}">
      <dgm:prSet/>
      <dgm:spPr/>
      <dgm:t>
        <a:bodyPr/>
        <a:lstStyle/>
        <a:p>
          <a:endParaRPr lang="en-ZA" sz="2400">
            <a:solidFill>
              <a:schemeClr val="tx1"/>
            </a:solidFill>
          </a:endParaRPr>
        </a:p>
      </dgm:t>
    </dgm:pt>
    <dgm:pt modelId="{5F354843-25CB-403C-8C10-B8C8ACF1DA94}">
      <dgm:prSet phldrT="[Text]" custT="1"/>
      <dgm:spPr/>
      <dgm:t>
        <a:bodyPr/>
        <a:lstStyle/>
        <a:p>
          <a:r>
            <a:rPr lang="en-US" sz="1800"/>
            <a:t>750mg tds PO</a:t>
          </a:r>
          <a:endParaRPr lang="en-ZA" sz="2000" dirty="0"/>
        </a:p>
      </dgm:t>
    </dgm:pt>
    <dgm:pt modelId="{6F574536-FCA4-401B-B6F4-FB9BC94347D4}" type="parTrans" cxnId="{B8FC2264-95D1-409E-B04E-71872D7F84AE}">
      <dgm:prSet/>
      <dgm:spPr/>
      <dgm:t>
        <a:bodyPr/>
        <a:lstStyle/>
        <a:p>
          <a:endParaRPr lang="en-ZA"/>
        </a:p>
      </dgm:t>
    </dgm:pt>
    <dgm:pt modelId="{3AC97810-5D73-48E0-A933-6F77FC3FE77D}" type="sibTrans" cxnId="{B8FC2264-95D1-409E-B04E-71872D7F84AE}">
      <dgm:prSet/>
      <dgm:spPr/>
      <dgm:t>
        <a:bodyPr/>
        <a:lstStyle/>
        <a:p>
          <a:endParaRPr lang="en-ZA"/>
        </a:p>
      </dgm:t>
    </dgm:pt>
    <dgm:pt modelId="{1AB2063D-96B5-439E-9BCB-74A92731AA12}">
      <dgm:prSet phldrT="[Text]" custT="1"/>
      <dgm:spPr/>
      <dgm:t>
        <a:bodyPr/>
        <a:lstStyle/>
        <a:p>
          <a:r>
            <a:rPr lang="en-US" sz="1800" dirty="0"/>
            <a:t>Alternates</a:t>
          </a:r>
          <a:endParaRPr lang="en-ZA" sz="1800" dirty="0"/>
        </a:p>
      </dgm:t>
    </dgm:pt>
    <dgm:pt modelId="{B2692EA5-F62C-44B3-810F-964CD4B3BD21}" type="sibTrans" cxnId="{6606D799-9D73-43C3-BB2E-58A479F34D17}">
      <dgm:prSet/>
      <dgm:spPr/>
      <dgm:t>
        <a:bodyPr/>
        <a:lstStyle/>
        <a:p>
          <a:endParaRPr lang="en-ZA" sz="2400">
            <a:solidFill>
              <a:schemeClr val="tx1"/>
            </a:solidFill>
          </a:endParaRPr>
        </a:p>
      </dgm:t>
    </dgm:pt>
    <dgm:pt modelId="{26849D35-7DF7-4F7D-92D4-98C95DB0CE9A}" type="parTrans" cxnId="{6606D799-9D73-43C3-BB2E-58A479F34D17}">
      <dgm:prSet/>
      <dgm:spPr/>
      <dgm:t>
        <a:bodyPr/>
        <a:lstStyle/>
        <a:p>
          <a:endParaRPr lang="en-ZA" sz="2400">
            <a:solidFill>
              <a:schemeClr val="tx1"/>
            </a:solidFill>
          </a:endParaRPr>
        </a:p>
      </dgm:t>
    </dgm:pt>
    <dgm:pt modelId="{0F61CA6C-1837-4C7F-9864-CA416E11B853}">
      <dgm:prSet phldrT="[Text]" custT="1"/>
      <dgm:spPr/>
      <dgm:t>
        <a:bodyPr/>
        <a:lstStyle/>
        <a:p>
          <a:r>
            <a:rPr lang="en-US" sz="1800" dirty="0" err="1"/>
            <a:t>Nitazoxabide</a:t>
          </a:r>
          <a:endParaRPr lang="en-ZA" sz="1800" dirty="0"/>
        </a:p>
      </dgm:t>
    </dgm:pt>
    <dgm:pt modelId="{AFEF1386-BE7E-4DD4-B32F-F37A57349F09}" type="parTrans" cxnId="{387254B3-8722-451B-B9AC-85D6DACA2E53}">
      <dgm:prSet/>
      <dgm:spPr/>
      <dgm:t>
        <a:bodyPr/>
        <a:lstStyle/>
        <a:p>
          <a:endParaRPr lang="en-ZA"/>
        </a:p>
      </dgm:t>
    </dgm:pt>
    <dgm:pt modelId="{E6B1A225-F5A1-4AC0-9520-DAAC07647161}" type="sibTrans" cxnId="{387254B3-8722-451B-B9AC-85D6DACA2E53}">
      <dgm:prSet/>
      <dgm:spPr/>
      <dgm:t>
        <a:bodyPr/>
        <a:lstStyle/>
        <a:p>
          <a:endParaRPr lang="en-ZA"/>
        </a:p>
      </dgm:t>
    </dgm:pt>
    <dgm:pt modelId="{B3CCDC1D-49E7-49D4-B578-7E37989923AD}">
      <dgm:prSet phldrT="[Text]" custT="1"/>
      <dgm:spPr/>
      <dgm:t>
        <a:bodyPr/>
        <a:lstStyle/>
        <a:p>
          <a:r>
            <a:rPr lang="en-US" sz="1800" dirty="0"/>
            <a:t>Chloroquine</a:t>
          </a:r>
          <a:endParaRPr lang="en-ZA" sz="1800" dirty="0"/>
        </a:p>
      </dgm:t>
    </dgm:pt>
    <dgm:pt modelId="{CF7583AD-EC7F-4C77-A79B-AA9C3E323BB8}" type="parTrans" cxnId="{CB271A9E-7F0C-4DAF-A717-31C84E646E0E}">
      <dgm:prSet/>
      <dgm:spPr/>
      <dgm:t>
        <a:bodyPr/>
        <a:lstStyle/>
        <a:p>
          <a:endParaRPr lang="en-ZA"/>
        </a:p>
      </dgm:t>
    </dgm:pt>
    <dgm:pt modelId="{5BC358DC-A6E0-487D-9F1D-7DC87B5E17F3}" type="sibTrans" cxnId="{CB271A9E-7F0C-4DAF-A717-31C84E646E0E}">
      <dgm:prSet/>
      <dgm:spPr/>
      <dgm:t>
        <a:bodyPr/>
        <a:lstStyle/>
        <a:p>
          <a:endParaRPr lang="en-ZA"/>
        </a:p>
      </dgm:t>
    </dgm:pt>
    <dgm:pt modelId="{121F5350-8C59-4ED1-BD41-E32AB38ADDE3}">
      <dgm:prSet phldrT="[Text]" custT="1"/>
      <dgm:spPr/>
      <dgm:t>
        <a:bodyPr/>
        <a:lstStyle/>
        <a:p>
          <a:r>
            <a:rPr lang="en-US" sz="1800" dirty="0"/>
            <a:t>Tinidazole</a:t>
          </a:r>
          <a:endParaRPr lang="en-ZA" sz="1800" dirty="0"/>
        </a:p>
      </dgm:t>
    </dgm:pt>
    <dgm:pt modelId="{16CAC42A-E9A3-4CE5-889D-A8374B0EE8A4}" type="parTrans" cxnId="{B910CB68-1315-4B15-A002-9D7588BEBA62}">
      <dgm:prSet/>
      <dgm:spPr/>
      <dgm:t>
        <a:bodyPr/>
        <a:lstStyle/>
        <a:p>
          <a:endParaRPr lang="en-ZA"/>
        </a:p>
      </dgm:t>
    </dgm:pt>
    <dgm:pt modelId="{9AD035F5-F2E2-41B5-8929-C9E56CE49B92}" type="sibTrans" cxnId="{B910CB68-1315-4B15-A002-9D7588BEBA62}">
      <dgm:prSet/>
      <dgm:spPr/>
      <dgm:t>
        <a:bodyPr/>
        <a:lstStyle/>
        <a:p>
          <a:endParaRPr lang="en-ZA"/>
        </a:p>
      </dgm:t>
    </dgm:pt>
    <dgm:pt modelId="{61C08171-CC7D-4FE2-9F4B-6C3A877C9CBE}">
      <dgm:prSet phldrT="[Text]" custT="1"/>
      <dgm:spPr/>
      <dgm:t>
        <a:bodyPr/>
        <a:lstStyle/>
        <a:p>
          <a:r>
            <a:rPr lang="en-US" sz="1800" dirty="0"/>
            <a:t>Emetine</a:t>
          </a:r>
          <a:endParaRPr lang="en-ZA" sz="1800" dirty="0"/>
        </a:p>
      </dgm:t>
    </dgm:pt>
    <dgm:pt modelId="{947521D4-9475-489F-8134-EDDE6D4F01C1}" type="parTrans" cxnId="{1A4A9EB0-CDD6-4641-92D9-0D2900EA7536}">
      <dgm:prSet/>
      <dgm:spPr/>
      <dgm:t>
        <a:bodyPr/>
        <a:lstStyle/>
        <a:p>
          <a:endParaRPr lang="en-ZA"/>
        </a:p>
      </dgm:t>
    </dgm:pt>
    <dgm:pt modelId="{FDA0F6F1-FB2F-4FEA-9209-8AC5B0BBA27E}" type="sibTrans" cxnId="{1A4A9EB0-CDD6-4641-92D9-0D2900EA7536}">
      <dgm:prSet/>
      <dgm:spPr/>
      <dgm:t>
        <a:bodyPr/>
        <a:lstStyle/>
        <a:p>
          <a:endParaRPr lang="en-ZA"/>
        </a:p>
      </dgm:t>
    </dgm:pt>
    <dgm:pt modelId="{25BB3786-DF4D-4033-85D1-608BF4F31742}" type="pres">
      <dgm:prSet presAssocID="{61105FF2-1337-4402-A4D9-4370A788B107}" presName="Name0" presStyleCnt="0">
        <dgm:presLayoutVars>
          <dgm:dir/>
          <dgm:animLvl val="lvl"/>
          <dgm:resizeHandles val="exact"/>
        </dgm:presLayoutVars>
      </dgm:prSet>
      <dgm:spPr/>
    </dgm:pt>
    <dgm:pt modelId="{4588A057-1B47-4921-AD34-54CCE5467342}" type="pres">
      <dgm:prSet presAssocID="{61105FF2-1337-4402-A4D9-4370A788B107}" presName="tSp" presStyleCnt="0"/>
      <dgm:spPr/>
    </dgm:pt>
    <dgm:pt modelId="{CE942944-E3B1-4BAB-9175-1F7C08D08B19}" type="pres">
      <dgm:prSet presAssocID="{61105FF2-1337-4402-A4D9-4370A788B107}" presName="bSp" presStyleCnt="0"/>
      <dgm:spPr/>
    </dgm:pt>
    <dgm:pt modelId="{373222DC-4144-4B00-9BAE-E5612E406F1B}" type="pres">
      <dgm:prSet presAssocID="{61105FF2-1337-4402-A4D9-4370A788B107}" presName="process" presStyleCnt="0"/>
      <dgm:spPr/>
    </dgm:pt>
    <dgm:pt modelId="{80E90491-4C9C-49C7-8D5E-884606770418}" type="pres">
      <dgm:prSet presAssocID="{89A368A8-596C-445B-964C-F6491C360EFB}" presName="composite1" presStyleCnt="0"/>
      <dgm:spPr/>
    </dgm:pt>
    <dgm:pt modelId="{244A36C1-20C0-4A6A-B360-D242D4D1EA90}" type="pres">
      <dgm:prSet presAssocID="{89A368A8-596C-445B-964C-F6491C360EFB}" presName="dummyNode1" presStyleLbl="node1" presStyleIdx="0" presStyleCnt="2"/>
      <dgm:spPr/>
    </dgm:pt>
    <dgm:pt modelId="{503D4741-C6CD-4C9F-ADA5-8AFBF5EA3AAA}" type="pres">
      <dgm:prSet presAssocID="{89A368A8-596C-445B-964C-F6491C360EFB}" presName="childNode1" presStyleLbl="bgAcc1" presStyleIdx="0" presStyleCnt="2">
        <dgm:presLayoutVars>
          <dgm:bulletEnabled val="1"/>
        </dgm:presLayoutVars>
      </dgm:prSet>
      <dgm:spPr/>
    </dgm:pt>
    <dgm:pt modelId="{B5FA6695-F323-4729-A3EE-332413F466AD}" type="pres">
      <dgm:prSet presAssocID="{89A368A8-596C-445B-964C-F6491C360EFB}" presName="childNode1tx" presStyleLbl="bgAcc1" presStyleIdx="0" presStyleCnt="2">
        <dgm:presLayoutVars>
          <dgm:bulletEnabled val="1"/>
        </dgm:presLayoutVars>
      </dgm:prSet>
      <dgm:spPr/>
    </dgm:pt>
    <dgm:pt modelId="{833DBEC4-6C97-4DB3-9C89-39647FE6393D}" type="pres">
      <dgm:prSet presAssocID="{89A368A8-596C-445B-964C-F6491C360EFB}" presName="parentNode1" presStyleLbl="node1" presStyleIdx="0" presStyleCnt="2">
        <dgm:presLayoutVars>
          <dgm:chMax val="1"/>
          <dgm:bulletEnabled val="1"/>
        </dgm:presLayoutVars>
      </dgm:prSet>
      <dgm:spPr/>
    </dgm:pt>
    <dgm:pt modelId="{2B5DCD88-5810-497E-916F-C3204F1589A2}" type="pres">
      <dgm:prSet presAssocID="{89A368A8-596C-445B-964C-F6491C360EFB}" presName="connSite1" presStyleCnt="0"/>
      <dgm:spPr/>
    </dgm:pt>
    <dgm:pt modelId="{59177D31-8F38-4069-85A1-C8910A128864}" type="pres">
      <dgm:prSet presAssocID="{D2415395-77AB-4399-9A7E-601CE291973C}" presName="Name9" presStyleLbl="sibTrans2D1" presStyleIdx="0" presStyleCnt="1"/>
      <dgm:spPr/>
    </dgm:pt>
    <dgm:pt modelId="{224297C4-9AC5-4E4B-8E56-954CAB764348}" type="pres">
      <dgm:prSet presAssocID="{1AB2063D-96B5-439E-9BCB-74A92731AA12}" presName="composite2" presStyleCnt="0"/>
      <dgm:spPr/>
    </dgm:pt>
    <dgm:pt modelId="{9B365BF7-2916-414D-856D-95636F1F5B5F}" type="pres">
      <dgm:prSet presAssocID="{1AB2063D-96B5-439E-9BCB-74A92731AA12}" presName="dummyNode2" presStyleLbl="node1" presStyleIdx="0" presStyleCnt="2"/>
      <dgm:spPr/>
    </dgm:pt>
    <dgm:pt modelId="{7A7FE869-F900-449E-91E0-AECF37208EB7}" type="pres">
      <dgm:prSet presAssocID="{1AB2063D-96B5-439E-9BCB-74A92731AA12}" presName="childNode2" presStyleLbl="bgAcc1" presStyleIdx="1" presStyleCnt="2">
        <dgm:presLayoutVars>
          <dgm:bulletEnabled val="1"/>
        </dgm:presLayoutVars>
      </dgm:prSet>
      <dgm:spPr/>
    </dgm:pt>
    <dgm:pt modelId="{24D12E1F-182A-4B48-8CC0-44AFA9FEF823}" type="pres">
      <dgm:prSet presAssocID="{1AB2063D-96B5-439E-9BCB-74A92731AA12}" presName="childNode2tx" presStyleLbl="bgAcc1" presStyleIdx="1" presStyleCnt="2">
        <dgm:presLayoutVars>
          <dgm:bulletEnabled val="1"/>
        </dgm:presLayoutVars>
      </dgm:prSet>
      <dgm:spPr/>
    </dgm:pt>
    <dgm:pt modelId="{5CAA6B23-8BFB-429B-B584-FAFAE4220F98}" type="pres">
      <dgm:prSet presAssocID="{1AB2063D-96B5-439E-9BCB-74A92731AA12}" presName="parentNode2" presStyleLbl="node1" presStyleIdx="1" presStyleCnt="2">
        <dgm:presLayoutVars>
          <dgm:chMax val="0"/>
          <dgm:bulletEnabled val="1"/>
        </dgm:presLayoutVars>
      </dgm:prSet>
      <dgm:spPr/>
    </dgm:pt>
    <dgm:pt modelId="{3AD78AE8-C964-4DCB-8F78-5EA085669298}" type="pres">
      <dgm:prSet presAssocID="{1AB2063D-96B5-439E-9BCB-74A92731AA12}" presName="connSite2" presStyleCnt="0"/>
      <dgm:spPr/>
    </dgm:pt>
  </dgm:ptLst>
  <dgm:cxnLst>
    <dgm:cxn modelId="{2E45FD0D-1873-446E-8121-5DABD7FC004B}" type="presOf" srcId="{1AB2063D-96B5-439E-9BCB-74A92731AA12}" destId="{5CAA6B23-8BFB-429B-B584-FAFAE4220F98}" srcOrd="0" destOrd="0" presId="urn:microsoft.com/office/officeart/2005/8/layout/hProcess4"/>
    <dgm:cxn modelId="{C9802222-F531-435F-A0AC-7ED462AF856A}" type="presOf" srcId="{89A368A8-596C-445B-964C-F6491C360EFB}" destId="{833DBEC4-6C97-4DB3-9C89-39647FE6393D}" srcOrd="0" destOrd="0" presId="urn:microsoft.com/office/officeart/2005/8/layout/hProcess4"/>
    <dgm:cxn modelId="{DBDE9F33-35E7-4DB2-B68F-1A4043F0FCA7}" type="presOf" srcId="{B3CCDC1D-49E7-49D4-B578-7E37989923AD}" destId="{24D12E1F-182A-4B48-8CC0-44AFA9FEF823}" srcOrd="1" destOrd="1" presId="urn:microsoft.com/office/officeart/2005/8/layout/hProcess4"/>
    <dgm:cxn modelId="{4E317B39-03C8-4400-ACBE-7BE9CE7C5569}" type="presOf" srcId="{847231FD-C491-4B76-8B04-9D3B12D0BCE9}" destId="{503D4741-C6CD-4C9F-ADA5-8AFBF5EA3AAA}" srcOrd="0" destOrd="1" presId="urn:microsoft.com/office/officeart/2005/8/layout/hProcess4"/>
    <dgm:cxn modelId="{A17D975B-03D3-4B39-A5C0-629AB28056DD}" type="presOf" srcId="{FFE51687-1F70-4725-964D-4B4AA5B460AD}" destId="{503D4741-C6CD-4C9F-ADA5-8AFBF5EA3AAA}" srcOrd="0" destOrd="2" presId="urn:microsoft.com/office/officeart/2005/8/layout/hProcess4"/>
    <dgm:cxn modelId="{B8FC2264-95D1-409E-B04E-71872D7F84AE}" srcId="{89A368A8-596C-445B-964C-F6491C360EFB}" destId="{5F354843-25CB-403C-8C10-B8C8ACF1DA94}" srcOrd="0" destOrd="0" parTransId="{6F574536-FCA4-401B-B6F4-FB9BC94347D4}" sibTransId="{3AC97810-5D73-48E0-A933-6F77FC3FE77D}"/>
    <dgm:cxn modelId="{439B6845-19A3-4EC3-A7C6-0FE6B04CA105}" type="presOf" srcId="{B3CCDC1D-49E7-49D4-B578-7E37989923AD}" destId="{7A7FE869-F900-449E-91E0-AECF37208EB7}" srcOrd="0" destOrd="1" presId="urn:microsoft.com/office/officeart/2005/8/layout/hProcess4"/>
    <dgm:cxn modelId="{EC105245-B964-4883-ADFB-E7E7E5950EE5}" type="presOf" srcId="{121F5350-8C59-4ED1-BD41-E32AB38ADDE3}" destId="{7A7FE869-F900-449E-91E0-AECF37208EB7}" srcOrd="0" destOrd="2" presId="urn:microsoft.com/office/officeart/2005/8/layout/hProcess4"/>
    <dgm:cxn modelId="{B910CB68-1315-4B15-A002-9D7588BEBA62}" srcId="{1AB2063D-96B5-439E-9BCB-74A92731AA12}" destId="{121F5350-8C59-4ED1-BD41-E32AB38ADDE3}" srcOrd="2" destOrd="0" parTransId="{16CAC42A-E9A3-4CE5-889D-A8374B0EE8A4}" sibTransId="{9AD035F5-F2E2-41B5-8929-C9E56CE49B92}"/>
    <dgm:cxn modelId="{AF4B5A6A-77FF-4F41-BA9F-065097F79546}" type="presOf" srcId="{FFE51687-1F70-4725-964D-4B4AA5B460AD}" destId="{B5FA6695-F323-4729-A3EE-332413F466AD}" srcOrd="1" destOrd="2" presId="urn:microsoft.com/office/officeart/2005/8/layout/hProcess4"/>
    <dgm:cxn modelId="{AB031C6E-6CE6-44F0-A71A-A4849E6F6703}" type="presOf" srcId="{847231FD-C491-4B76-8B04-9D3B12D0BCE9}" destId="{B5FA6695-F323-4729-A3EE-332413F466AD}" srcOrd="1" destOrd="1" presId="urn:microsoft.com/office/officeart/2005/8/layout/hProcess4"/>
    <dgm:cxn modelId="{B1D0556E-D2B1-49FC-9DC5-2F676B24FEF1}" type="presOf" srcId="{61105FF2-1337-4402-A4D9-4370A788B107}" destId="{25BB3786-DF4D-4033-85D1-608BF4F31742}" srcOrd="0" destOrd="0" presId="urn:microsoft.com/office/officeart/2005/8/layout/hProcess4"/>
    <dgm:cxn modelId="{C823CA53-DF9B-40A4-BB48-115FD070DF74}" type="presOf" srcId="{61C08171-CC7D-4FE2-9F4B-6C3A877C9CBE}" destId="{7A7FE869-F900-449E-91E0-AECF37208EB7}" srcOrd="0" destOrd="3" presId="urn:microsoft.com/office/officeart/2005/8/layout/hProcess4"/>
    <dgm:cxn modelId="{F0988C84-AE93-46E4-B45E-B47387074F78}" type="presOf" srcId="{0F61CA6C-1837-4C7F-9864-CA416E11B853}" destId="{7A7FE869-F900-449E-91E0-AECF37208EB7}" srcOrd="0" destOrd="0" presId="urn:microsoft.com/office/officeart/2005/8/layout/hProcess4"/>
    <dgm:cxn modelId="{34ACD785-FE72-4870-94E6-76DF75970383}" type="presOf" srcId="{121F5350-8C59-4ED1-BD41-E32AB38ADDE3}" destId="{24D12E1F-182A-4B48-8CC0-44AFA9FEF823}" srcOrd="1" destOrd="2" presId="urn:microsoft.com/office/officeart/2005/8/layout/hProcess4"/>
    <dgm:cxn modelId="{AF79E088-88F7-4936-A10C-48C122B8DF28}" type="presOf" srcId="{61C08171-CC7D-4FE2-9F4B-6C3A877C9CBE}" destId="{24D12E1F-182A-4B48-8CC0-44AFA9FEF823}" srcOrd="1" destOrd="3" presId="urn:microsoft.com/office/officeart/2005/8/layout/hProcess4"/>
    <dgm:cxn modelId="{66EA748E-90ED-418B-8378-07D994F2C214}" srcId="{61105FF2-1337-4402-A4D9-4370A788B107}" destId="{89A368A8-596C-445B-964C-F6491C360EFB}" srcOrd="0" destOrd="0" parTransId="{6519FA24-6120-4345-852F-53A09D980854}" sibTransId="{D2415395-77AB-4399-9A7E-601CE291973C}"/>
    <dgm:cxn modelId="{3B702D91-D727-4DDD-94D8-1587F493C469}" type="presOf" srcId="{D2415395-77AB-4399-9A7E-601CE291973C}" destId="{59177D31-8F38-4069-85A1-C8910A128864}" srcOrd="0" destOrd="0" presId="urn:microsoft.com/office/officeart/2005/8/layout/hProcess4"/>
    <dgm:cxn modelId="{A86BDC91-E929-45FD-A0F1-C756E7AEA366}" type="presOf" srcId="{5F354843-25CB-403C-8C10-B8C8ACF1DA94}" destId="{B5FA6695-F323-4729-A3EE-332413F466AD}" srcOrd="1" destOrd="0" presId="urn:microsoft.com/office/officeart/2005/8/layout/hProcess4"/>
    <dgm:cxn modelId="{F89AC595-D52E-4D62-A875-645624EECCCC}" type="presOf" srcId="{0F61CA6C-1837-4C7F-9864-CA416E11B853}" destId="{24D12E1F-182A-4B48-8CC0-44AFA9FEF823}" srcOrd="1" destOrd="0" presId="urn:microsoft.com/office/officeart/2005/8/layout/hProcess4"/>
    <dgm:cxn modelId="{6606D799-9D73-43C3-BB2E-58A479F34D17}" srcId="{61105FF2-1337-4402-A4D9-4370A788B107}" destId="{1AB2063D-96B5-439E-9BCB-74A92731AA12}" srcOrd="1" destOrd="0" parTransId="{26849D35-7DF7-4F7D-92D4-98C95DB0CE9A}" sibTransId="{B2692EA5-F62C-44B3-810F-964CD4B3BD21}"/>
    <dgm:cxn modelId="{9F5C5F9C-6108-4442-B858-980607AB8AF7}" srcId="{89A368A8-596C-445B-964C-F6491C360EFB}" destId="{847231FD-C491-4B76-8B04-9D3B12D0BCE9}" srcOrd="1" destOrd="0" parTransId="{40A8E104-9C83-4D39-977E-B99C134C99A1}" sibTransId="{02EC0EBC-4324-48D6-93A4-52034DFC7A7B}"/>
    <dgm:cxn modelId="{CB271A9E-7F0C-4DAF-A717-31C84E646E0E}" srcId="{1AB2063D-96B5-439E-9BCB-74A92731AA12}" destId="{B3CCDC1D-49E7-49D4-B578-7E37989923AD}" srcOrd="1" destOrd="0" parTransId="{CF7583AD-EC7F-4C77-A79B-AA9C3E323BB8}" sibTransId="{5BC358DC-A6E0-487D-9F1D-7DC87B5E17F3}"/>
    <dgm:cxn modelId="{1A4A9EB0-CDD6-4641-92D9-0D2900EA7536}" srcId="{1AB2063D-96B5-439E-9BCB-74A92731AA12}" destId="{61C08171-CC7D-4FE2-9F4B-6C3A877C9CBE}" srcOrd="3" destOrd="0" parTransId="{947521D4-9475-489F-8134-EDDE6D4F01C1}" sibTransId="{FDA0F6F1-FB2F-4FEA-9209-8AC5B0BBA27E}"/>
    <dgm:cxn modelId="{387254B3-8722-451B-B9AC-85D6DACA2E53}" srcId="{1AB2063D-96B5-439E-9BCB-74A92731AA12}" destId="{0F61CA6C-1837-4C7F-9864-CA416E11B853}" srcOrd="0" destOrd="0" parTransId="{AFEF1386-BE7E-4DD4-B32F-F37A57349F09}" sibTransId="{E6B1A225-F5A1-4AC0-9520-DAAC07647161}"/>
    <dgm:cxn modelId="{F11B07CC-C400-466F-B3B1-B46A9A9D8D05}" srcId="{89A368A8-596C-445B-964C-F6491C360EFB}" destId="{FFE51687-1F70-4725-964D-4B4AA5B460AD}" srcOrd="2" destOrd="0" parTransId="{F2BD1D31-2AA8-4150-B52A-BB1179CB7051}" sibTransId="{AC728367-4734-4D8D-98F7-7B048EF554C5}"/>
    <dgm:cxn modelId="{ACDDAEFA-DA9F-4893-8A01-C409A012402F}" type="presOf" srcId="{5F354843-25CB-403C-8C10-B8C8ACF1DA94}" destId="{503D4741-C6CD-4C9F-ADA5-8AFBF5EA3AAA}" srcOrd="0" destOrd="0" presId="urn:microsoft.com/office/officeart/2005/8/layout/hProcess4"/>
    <dgm:cxn modelId="{2211C257-F857-4E0E-A5E4-763A7CF9019D}" type="presParOf" srcId="{25BB3786-DF4D-4033-85D1-608BF4F31742}" destId="{4588A057-1B47-4921-AD34-54CCE5467342}" srcOrd="0" destOrd="0" presId="urn:microsoft.com/office/officeart/2005/8/layout/hProcess4"/>
    <dgm:cxn modelId="{9198B56B-76AF-46DD-B38F-9306E70A4265}" type="presParOf" srcId="{25BB3786-DF4D-4033-85D1-608BF4F31742}" destId="{CE942944-E3B1-4BAB-9175-1F7C08D08B19}" srcOrd="1" destOrd="0" presId="urn:microsoft.com/office/officeart/2005/8/layout/hProcess4"/>
    <dgm:cxn modelId="{4526DFC5-602C-4E94-84AC-ABC8F3066117}" type="presParOf" srcId="{25BB3786-DF4D-4033-85D1-608BF4F31742}" destId="{373222DC-4144-4B00-9BAE-E5612E406F1B}" srcOrd="2" destOrd="0" presId="urn:microsoft.com/office/officeart/2005/8/layout/hProcess4"/>
    <dgm:cxn modelId="{56403161-40C9-4FEB-A960-F2A023BA419C}" type="presParOf" srcId="{373222DC-4144-4B00-9BAE-E5612E406F1B}" destId="{80E90491-4C9C-49C7-8D5E-884606770418}" srcOrd="0" destOrd="0" presId="urn:microsoft.com/office/officeart/2005/8/layout/hProcess4"/>
    <dgm:cxn modelId="{02CB4572-E313-42EB-9A74-6E50A08C4EE8}" type="presParOf" srcId="{80E90491-4C9C-49C7-8D5E-884606770418}" destId="{244A36C1-20C0-4A6A-B360-D242D4D1EA90}" srcOrd="0" destOrd="0" presId="urn:microsoft.com/office/officeart/2005/8/layout/hProcess4"/>
    <dgm:cxn modelId="{CFC6F1F0-05D5-4FA5-AD4A-C75B9DD9A907}" type="presParOf" srcId="{80E90491-4C9C-49C7-8D5E-884606770418}" destId="{503D4741-C6CD-4C9F-ADA5-8AFBF5EA3AAA}" srcOrd="1" destOrd="0" presId="urn:microsoft.com/office/officeart/2005/8/layout/hProcess4"/>
    <dgm:cxn modelId="{5D591419-24DA-41E2-AE38-48F23F4C5D5F}" type="presParOf" srcId="{80E90491-4C9C-49C7-8D5E-884606770418}" destId="{B5FA6695-F323-4729-A3EE-332413F466AD}" srcOrd="2" destOrd="0" presId="urn:microsoft.com/office/officeart/2005/8/layout/hProcess4"/>
    <dgm:cxn modelId="{3060AD97-FE2B-4AA1-9675-7B18A9BF9916}" type="presParOf" srcId="{80E90491-4C9C-49C7-8D5E-884606770418}" destId="{833DBEC4-6C97-4DB3-9C89-39647FE6393D}" srcOrd="3" destOrd="0" presId="urn:microsoft.com/office/officeart/2005/8/layout/hProcess4"/>
    <dgm:cxn modelId="{A95A036A-60B9-46A9-90C5-E80527EA3404}" type="presParOf" srcId="{80E90491-4C9C-49C7-8D5E-884606770418}" destId="{2B5DCD88-5810-497E-916F-C3204F1589A2}" srcOrd="4" destOrd="0" presId="urn:microsoft.com/office/officeart/2005/8/layout/hProcess4"/>
    <dgm:cxn modelId="{52BC0F8A-6B09-4278-9013-B97DA3899824}" type="presParOf" srcId="{373222DC-4144-4B00-9BAE-E5612E406F1B}" destId="{59177D31-8F38-4069-85A1-C8910A128864}" srcOrd="1" destOrd="0" presId="urn:microsoft.com/office/officeart/2005/8/layout/hProcess4"/>
    <dgm:cxn modelId="{36AB0A47-0333-4985-872D-C3A5EFF28D2F}" type="presParOf" srcId="{373222DC-4144-4B00-9BAE-E5612E406F1B}" destId="{224297C4-9AC5-4E4B-8E56-954CAB764348}" srcOrd="2" destOrd="0" presId="urn:microsoft.com/office/officeart/2005/8/layout/hProcess4"/>
    <dgm:cxn modelId="{30512279-7D8C-4F5E-89B0-4091E2E07375}" type="presParOf" srcId="{224297C4-9AC5-4E4B-8E56-954CAB764348}" destId="{9B365BF7-2916-414D-856D-95636F1F5B5F}" srcOrd="0" destOrd="0" presId="urn:microsoft.com/office/officeart/2005/8/layout/hProcess4"/>
    <dgm:cxn modelId="{BA014FD2-D08D-4ED8-B129-618E93FBD208}" type="presParOf" srcId="{224297C4-9AC5-4E4B-8E56-954CAB764348}" destId="{7A7FE869-F900-449E-91E0-AECF37208EB7}" srcOrd="1" destOrd="0" presId="urn:microsoft.com/office/officeart/2005/8/layout/hProcess4"/>
    <dgm:cxn modelId="{C4C8DE6F-1AA8-46DA-89F0-3B15E5618305}" type="presParOf" srcId="{224297C4-9AC5-4E4B-8E56-954CAB764348}" destId="{24D12E1F-182A-4B48-8CC0-44AFA9FEF823}" srcOrd="2" destOrd="0" presId="urn:microsoft.com/office/officeart/2005/8/layout/hProcess4"/>
    <dgm:cxn modelId="{6FB5DA35-967A-40E0-BA54-52F9FCAB859B}" type="presParOf" srcId="{224297C4-9AC5-4E4B-8E56-954CAB764348}" destId="{5CAA6B23-8BFB-429B-B584-FAFAE4220F98}" srcOrd="3" destOrd="0" presId="urn:microsoft.com/office/officeart/2005/8/layout/hProcess4"/>
    <dgm:cxn modelId="{7C205531-7DC9-45C0-A623-363323A550E2}" type="presParOf" srcId="{224297C4-9AC5-4E4B-8E56-954CAB764348}" destId="{3AD78AE8-C964-4DCB-8F78-5EA08566929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1105FF2-1337-4402-A4D9-4370A788B107}" type="doc">
      <dgm:prSet loTypeId="urn:microsoft.com/office/officeart/2005/8/layout/h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89A368A8-596C-445B-964C-F6491C360EFB}">
      <dgm:prSet phldrT="[Text]" custT="1"/>
      <dgm:spPr/>
      <dgm:t>
        <a:bodyPr/>
        <a:lstStyle/>
        <a:p>
          <a:r>
            <a:rPr lang="en-US" sz="2000" dirty="0"/>
            <a:t>Tinidazole</a:t>
          </a:r>
          <a:endParaRPr lang="en-ZA" sz="2000" dirty="0"/>
        </a:p>
      </dgm:t>
    </dgm:pt>
    <dgm:pt modelId="{6519FA24-6120-4345-852F-53A09D980854}" type="parTrans" cxnId="{66EA748E-90ED-418B-8378-07D994F2C214}">
      <dgm:prSet/>
      <dgm:spPr/>
      <dgm:t>
        <a:bodyPr/>
        <a:lstStyle/>
        <a:p>
          <a:endParaRPr lang="en-ZA" sz="2400">
            <a:solidFill>
              <a:schemeClr val="tx1"/>
            </a:solidFill>
          </a:endParaRPr>
        </a:p>
      </dgm:t>
    </dgm:pt>
    <dgm:pt modelId="{D2415395-77AB-4399-9A7E-601CE291973C}" type="sibTrans" cxnId="{66EA748E-90ED-418B-8378-07D994F2C214}">
      <dgm:prSet/>
      <dgm:spPr/>
      <dgm:t>
        <a:bodyPr/>
        <a:lstStyle/>
        <a:p>
          <a:endParaRPr lang="en-ZA" sz="2400">
            <a:solidFill>
              <a:schemeClr val="tx1"/>
            </a:solidFill>
          </a:endParaRPr>
        </a:p>
      </dgm:t>
    </dgm:pt>
    <dgm:pt modelId="{847231FD-C491-4B76-8B04-9D3B12D0BCE9}">
      <dgm:prSet phldrT="[Text]" custT="1"/>
      <dgm:spPr/>
      <dgm:t>
        <a:bodyPr/>
        <a:lstStyle/>
        <a:p>
          <a:r>
            <a:rPr lang="en-US" sz="1800" dirty="0"/>
            <a:t>50mg/kg/day</a:t>
          </a:r>
          <a:endParaRPr lang="en-ZA" sz="1800" dirty="0"/>
        </a:p>
      </dgm:t>
    </dgm:pt>
    <dgm:pt modelId="{40A8E104-9C83-4D39-977E-B99C134C99A1}" type="parTrans" cxnId="{9F5C5F9C-6108-4442-B858-980607AB8AF7}">
      <dgm:prSet/>
      <dgm:spPr/>
      <dgm:t>
        <a:bodyPr/>
        <a:lstStyle/>
        <a:p>
          <a:endParaRPr lang="en-ZA" sz="2400">
            <a:solidFill>
              <a:schemeClr val="tx1"/>
            </a:solidFill>
          </a:endParaRPr>
        </a:p>
      </dgm:t>
    </dgm:pt>
    <dgm:pt modelId="{02EC0EBC-4324-48D6-93A4-52034DFC7A7B}" type="sibTrans" cxnId="{9F5C5F9C-6108-4442-B858-980607AB8AF7}">
      <dgm:prSet/>
      <dgm:spPr/>
      <dgm:t>
        <a:bodyPr/>
        <a:lstStyle/>
        <a:p>
          <a:endParaRPr lang="en-ZA" sz="2400">
            <a:solidFill>
              <a:schemeClr val="tx1"/>
            </a:solidFill>
          </a:endParaRPr>
        </a:p>
      </dgm:t>
    </dgm:pt>
    <dgm:pt modelId="{FFE51687-1F70-4725-964D-4B4AA5B460AD}">
      <dgm:prSet phldrT="[Text]" custT="1"/>
      <dgm:spPr/>
      <dgm:t>
        <a:bodyPr/>
        <a:lstStyle/>
        <a:p>
          <a:r>
            <a:rPr lang="en-US" sz="1800" dirty="0"/>
            <a:t>3-5 Days</a:t>
          </a:r>
          <a:endParaRPr lang="en-ZA" sz="1800" dirty="0"/>
        </a:p>
      </dgm:t>
    </dgm:pt>
    <dgm:pt modelId="{F2BD1D31-2AA8-4150-B52A-BB1179CB7051}" type="parTrans" cxnId="{F11B07CC-C400-466F-B3B1-B46A9A9D8D05}">
      <dgm:prSet/>
      <dgm:spPr/>
      <dgm:t>
        <a:bodyPr/>
        <a:lstStyle/>
        <a:p>
          <a:endParaRPr lang="en-ZA" sz="2400">
            <a:solidFill>
              <a:schemeClr val="tx1"/>
            </a:solidFill>
          </a:endParaRPr>
        </a:p>
      </dgm:t>
    </dgm:pt>
    <dgm:pt modelId="{AC728367-4734-4D8D-98F7-7B048EF554C5}" type="sibTrans" cxnId="{F11B07CC-C400-466F-B3B1-B46A9A9D8D05}">
      <dgm:prSet/>
      <dgm:spPr/>
      <dgm:t>
        <a:bodyPr/>
        <a:lstStyle/>
        <a:p>
          <a:endParaRPr lang="en-ZA" sz="2400">
            <a:solidFill>
              <a:schemeClr val="tx1"/>
            </a:solidFill>
          </a:endParaRPr>
        </a:p>
      </dgm:t>
    </dgm:pt>
    <dgm:pt modelId="{5F354843-25CB-403C-8C10-B8C8ACF1DA94}">
      <dgm:prSet phldrT="[Text]" custT="1"/>
      <dgm:spPr/>
      <dgm:t>
        <a:bodyPr/>
        <a:lstStyle/>
        <a:p>
          <a:r>
            <a:rPr lang="en-US" sz="1800" dirty="0"/>
            <a:t>2g daily PO</a:t>
          </a:r>
          <a:endParaRPr lang="en-ZA" sz="2000" dirty="0"/>
        </a:p>
      </dgm:t>
    </dgm:pt>
    <dgm:pt modelId="{6F574536-FCA4-401B-B6F4-FB9BC94347D4}" type="parTrans" cxnId="{B8FC2264-95D1-409E-B04E-71872D7F84AE}">
      <dgm:prSet/>
      <dgm:spPr/>
      <dgm:t>
        <a:bodyPr/>
        <a:lstStyle/>
        <a:p>
          <a:endParaRPr lang="en-ZA"/>
        </a:p>
      </dgm:t>
    </dgm:pt>
    <dgm:pt modelId="{3AC97810-5D73-48E0-A933-6F77FC3FE77D}" type="sibTrans" cxnId="{B8FC2264-95D1-409E-B04E-71872D7F84AE}">
      <dgm:prSet/>
      <dgm:spPr/>
      <dgm:t>
        <a:bodyPr/>
        <a:lstStyle/>
        <a:p>
          <a:endParaRPr lang="en-ZA"/>
        </a:p>
      </dgm:t>
    </dgm:pt>
    <dgm:pt modelId="{1AB2063D-96B5-439E-9BCB-74A92731AA12}">
      <dgm:prSet phldrT="[Text]" custT="1"/>
      <dgm:spPr/>
      <dgm:t>
        <a:bodyPr/>
        <a:lstStyle/>
        <a:p>
          <a:r>
            <a:rPr lang="en-US" sz="1800" dirty="0"/>
            <a:t>Alternates</a:t>
          </a:r>
          <a:endParaRPr lang="en-ZA" sz="1800" dirty="0"/>
        </a:p>
      </dgm:t>
    </dgm:pt>
    <dgm:pt modelId="{B2692EA5-F62C-44B3-810F-964CD4B3BD21}" type="sibTrans" cxnId="{6606D799-9D73-43C3-BB2E-58A479F34D17}">
      <dgm:prSet/>
      <dgm:spPr/>
      <dgm:t>
        <a:bodyPr/>
        <a:lstStyle/>
        <a:p>
          <a:endParaRPr lang="en-ZA" sz="2400">
            <a:solidFill>
              <a:schemeClr val="tx1"/>
            </a:solidFill>
          </a:endParaRPr>
        </a:p>
      </dgm:t>
    </dgm:pt>
    <dgm:pt modelId="{26849D35-7DF7-4F7D-92D4-98C95DB0CE9A}" type="parTrans" cxnId="{6606D799-9D73-43C3-BB2E-58A479F34D17}">
      <dgm:prSet/>
      <dgm:spPr/>
      <dgm:t>
        <a:bodyPr/>
        <a:lstStyle/>
        <a:p>
          <a:endParaRPr lang="en-ZA" sz="2400">
            <a:solidFill>
              <a:schemeClr val="tx1"/>
            </a:solidFill>
          </a:endParaRPr>
        </a:p>
      </dgm:t>
    </dgm:pt>
    <dgm:pt modelId="{0F61CA6C-1837-4C7F-9864-CA416E11B853}">
      <dgm:prSet phldrT="[Text]" custT="1"/>
      <dgm:spPr/>
      <dgm:t>
        <a:bodyPr/>
        <a:lstStyle/>
        <a:p>
          <a:r>
            <a:rPr lang="en-US" sz="1800" dirty="0"/>
            <a:t>Paromomycin</a:t>
          </a:r>
          <a:endParaRPr lang="en-ZA" sz="1800" dirty="0"/>
        </a:p>
      </dgm:t>
    </dgm:pt>
    <dgm:pt modelId="{AFEF1386-BE7E-4DD4-B32F-F37A57349F09}" type="parTrans" cxnId="{387254B3-8722-451B-B9AC-85D6DACA2E53}">
      <dgm:prSet/>
      <dgm:spPr/>
      <dgm:t>
        <a:bodyPr/>
        <a:lstStyle/>
        <a:p>
          <a:endParaRPr lang="en-ZA"/>
        </a:p>
      </dgm:t>
    </dgm:pt>
    <dgm:pt modelId="{E6B1A225-F5A1-4AC0-9520-DAAC07647161}" type="sibTrans" cxnId="{387254B3-8722-451B-B9AC-85D6DACA2E53}">
      <dgm:prSet/>
      <dgm:spPr/>
      <dgm:t>
        <a:bodyPr/>
        <a:lstStyle/>
        <a:p>
          <a:endParaRPr lang="en-ZA"/>
        </a:p>
      </dgm:t>
    </dgm:pt>
    <dgm:pt modelId="{971B3077-2CD3-4661-BE0E-996A238A8C44}">
      <dgm:prSet phldrT="[Text]" custT="1"/>
      <dgm:spPr/>
      <dgm:t>
        <a:bodyPr/>
        <a:lstStyle/>
        <a:p>
          <a:r>
            <a:rPr lang="en-US" sz="1800" dirty="0"/>
            <a:t>Diloxanide Furoate</a:t>
          </a:r>
          <a:endParaRPr lang="en-ZA" sz="1800" dirty="0"/>
        </a:p>
      </dgm:t>
    </dgm:pt>
    <dgm:pt modelId="{F26C4EF6-AFAB-43D8-8E6C-07522E9B0BC6}" type="parTrans" cxnId="{0E7602A5-9679-49C1-91EF-D9B40CF238DB}">
      <dgm:prSet/>
      <dgm:spPr/>
      <dgm:t>
        <a:bodyPr/>
        <a:lstStyle/>
        <a:p>
          <a:endParaRPr lang="en-ZA"/>
        </a:p>
      </dgm:t>
    </dgm:pt>
    <dgm:pt modelId="{550DCA49-3C34-4263-9B8E-9160CD6EB8EC}" type="sibTrans" cxnId="{0E7602A5-9679-49C1-91EF-D9B40CF238DB}">
      <dgm:prSet/>
      <dgm:spPr/>
      <dgm:t>
        <a:bodyPr/>
        <a:lstStyle/>
        <a:p>
          <a:endParaRPr lang="en-ZA"/>
        </a:p>
      </dgm:t>
    </dgm:pt>
    <dgm:pt modelId="{93432018-1509-4196-A0FE-6F624A257290}">
      <dgm:prSet phldrT="[Text]" custT="1"/>
      <dgm:spPr/>
      <dgm:t>
        <a:bodyPr/>
        <a:lstStyle/>
        <a:p>
          <a:r>
            <a:rPr lang="en-US" sz="1800" dirty="0"/>
            <a:t>Iodoquinol</a:t>
          </a:r>
          <a:endParaRPr lang="en-ZA" sz="1800" dirty="0"/>
        </a:p>
      </dgm:t>
    </dgm:pt>
    <dgm:pt modelId="{4C3B22C9-D649-40F1-8893-291AF53BE939}" type="parTrans" cxnId="{EF54B19C-40FC-4364-B7E1-969DEF9472A0}">
      <dgm:prSet/>
      <dgm:spPr/>
      <dgm:t>
        <a:bodyPr/>
        <a:lstStyle/>
        <a:p>
          <a:endParaRPr lang="en-ZA"/>
        </a:p>
      </dgm:t>
    </dgm:pt>
    <dgm:pt modelId="{4F669330-89A2-49B0-A867-562392749262}" type="sibTrans" cxnId="{EF54B19C-40FC-4364-B7E1-969DEF9472A0}">
      <dgm:prSet/>
      <dgm:spPr/>
      <dgm:t>
        <a:bodyPr/>
        <a:lstStyle/>
        <a:p>
          <a:endParaRPr lang="en-ZA"/>
        </a:p>
      </dgm:t>
    </dgm:pt>
    <dgm:pt modelId="{1D1C3C43-5BB9-44CF-BA55-0B47C8CA8A4B}">
      <dgm:prSet phldrT="[Text]" custT="1"/>
      <dgm:spPr/>
      <dgm:t>
        <a:bodyPr/>
        <a:lstStyle/>
        <a:p>
          <a:r>
            <a:rPr lang="en-US" sz="1800" dirty="0"/>
            <a:t>Nitazoxanide</a:t>
          </a:r>
          <a:endParaRPr lang="en-ZA" sz="1800" dirty="0"/>
        </a:p>
      </dgm:t>
    </dgm:pt>
    <dgm:pt modelId="{9C1D1A34-AB9F-48D0-BCCA-11E08141D5F4}" type="parTrans" cxnId="{7983D245-6733-4D34-8D3F-552A1C3EC3FB}">
      <dgm:prSet/>
      <dgm:spPr/>
      <dgm:t>
        <a:bodyPr/>
        <a:lstStyle/>
        <a:p>
          <a:endParaRPr lang="en-ZA"/>
        </a:p>
      </dgm:t>
    </dgm:pt>
    <dgm:pt modelId="{2A680EDE-07F7-4A26-B476-BB578F2F57AE}" type="sibTrans" cxnId="{7983D245-6733-4D34-8D3F-552A1C3EC3FB}">
      <dgm:prSet/>
      <dgm:spPr/>
      <dgm:t>
        <a:bodyPr/>
        <a:lstStyle/>
        <a:p>
          <a:endParaRPr lang="en-ZA"/>
        </a:p>
      </dgm:t>
    </dgm:pt>
    <dgm:pt modelId="{25BB3786-DF4D-4033-85D1-608BF4F31742}" type="pres">
      <dgm:prSet presAssocID="{61105FF2-1337-4402-A4D9-4370A788B107}" presName="Name0" presStyleCnt="0">
        <dgm:presLayoutVars>
          <dgm:dir/>
          <dgm:animLvl val="lvl"/>
          <dgm:resizeHandles val="exact"/>
        </dgm:presLayoutVars>
      </dgm:prSet>
      <dgm:spPr/>
    </dgm:pt>
    <dgm:pt modelId="{4588A057-1B47-4921-AD34-54CCE5467342}" type="pres">
      <dgm:prSet presAssocID="{61105FF2-1337-4402-A4D9-4370A788B107}" presName="tSp" presStyleCnt="0"/>
      <dgm:spPr/>
    </dgm:pt>
    <dgm:pt modelId="{CE942944-E3B1-4BAB-9175-1F7C08D08B19}" type="pres">
      <dgm:prSet presAssocID="{61105FF2-1337-4402-A4D9-4370A788B107}" presName="bSp" presStyleCnt="0"/>
      <dgm:spPr/>
    </dgm:pt>
    <dgm:pt modelId="{373222DC-4144-4B00-9BAE-E5612E406F1B}" type="pres">
      <dgm:prSet presAssocID="{61105FF2-1337-4402-A4D9-4370A788B107}" presName="process" presStyleCnt="0"/>
      <dgm:spPr/>
    </dgm:pt>
    <dgm:pt modelId="{80E90491-4C9C-49C7-8D5E-884606770418}" type="pres">
      <dgm:prSet presAssocID="{89A368A8-596C-445B-964C-F6491C360EFB}" presName="composite1" presStyleCnt="0"/>
      <dgm:spPr/>
    </dgm:pt>
    <dgm:pt modelId="{244A36C1-20C0-4A6A-B360-D242D4D1EA90}" type="pres">
      <dgm:prSet presAssocID="{89A368A8-596C-445B-964C-F6491C360EFB}" presName="dummyNode1" presStyleLbl="node1" presStyleIdx="0" presStyleCnt="2"/>
      <dgm:spPr/>
    </dgm:pt>
    <dgm:pt modelId="{503D4741-C6CD-4C9F-ADA5-8AFBF5EA3AAA}" type="pres">
      <dgm:prSet presAssocID="{89A368A8-596C-445B-964C-F6491C360EFB}" presName="childNode1" presStyleLbl="bgAcc1" presStyleIdx="0" presStyleCnt="2">
        <dgm:presLayoutVars>
          <dgm:bulletEnabled val="1"/>
        </dgm:presLayoutVars>
      </dgm:prSet>
      <dgm:spPr/>
    </dgm:pt>
    <dgm:pt modelId="{B5FA6695-F323-4729-A3EE-332413F466AD}" type="pres">
      <dgm:prSet presAssocID="{89A368A8-596C-445B-964C-F6491C360EFB}" presName="childNode1tx" presStyleLbl="bgAcc1" presStyleIdx="0" presStyleCnt="2">
        <dgm:presLayoutVars>
          <dgm:bulletEnabled val="1"/>
        </dgm:presLayoutVars>
      </dgm:prSet>
      <dgm:spPr/>
    </dgm:pt>
    <dgm:pt modelId="{833DBEC4-6C97-4DB3-9C89-39647FE6393D}" type="pres">
      <dgm:prSet presAssocID="{89A368A8-596C-445B-964C-F6491C360EFB}" presName="parentNode1" presStyleLbl="node1" presStyleIdx="0" presStyleCnt="2">
        <dgm:presLayoutVars>
          <dgm:chMax val="1"/>
          <dgm:bulletEnabled val="1"/>
        </dgm:presLayoutVars>
      </dgm:prSet>
      <dgm:spPr/>
    </dgm:pt>
    <dgm:pt modelId="{2B5DCD88-5810-497E-916F-C3204F1589A2}" type="pres">
      <dgm:prSet presAssocID="{89A368A8-596C-445B-964C-F6491C360EFB}" presName="connSite1" presStyleCnt="0"/>
      <dgm:spPr/>
    </dgm:pt>
    <dgm:pt modelId="{59177D31-8F38-4069-85A1-C8910A128864}" type="pres">
      <dgm:prSet presAssocID="{D2415395-77AB-4399-9A7E-601CE291973C}" presName="Name9" presStyleLbl="sibTrans2D1" presStyleIdx="0" presStyleCnt="1"/>
      <dgm:spPr/>
    </dgm:pt>
    <dgm:pt modelId="{224297C4-9AC5-4E4B-8E56-954CAB764348}" type="pres">
      <dgm:prSet presAssocID="{1AB2063D-96B5-439E-9BCB-74A92731AA12}" presName="composite2" presStyleCnt="0"/>
      <dgm:spPr/>
    </dgm:pt>
    <dgm:pt modelId="{9B365BF7-2916-414D-856D-95636F1F5B5F}" type="pres">
      <dgm:prSet presAssocID="{1AB2063D-96B5-439E-9BCB-74A92731AA12}" presName="dummyNode2" presStyleLbl="node1" presStyleIdx="0" presStyleCnt="2"/>
      <dgm:spPr/>
    </dgm:pt>
    <dgm:pt modelId="{7A7FE869-F900-449E-91E0-AECF37208EB7}" type="pres">
      <dgm:prSet presAssocID="{1AB2063D-96B5-439E-9BCB-74A92731AA12}" presName="childNode2" presStyleLbl="bgAcc1" presStyleIdx="1" presStyleCnt="2">
        <dgm:presLayoutVars>
          <dgm:bulletEnabled val="1"/>
        </dgm:presLayoutVars>
      </dgm:prSet>
      <dgm:spPr/>
    </dgm:pt>
    <dgm:pt modelId="{24D12E1F-182A-4B48-8CC0-44AFA9FEF823}" type="pres">
      <dgm:prSet presAssocID="{1AB2063D-96B5-439E-9BCB-74A92731AA12}" presName="childNode2tx" presStyleLbl="bgAcc1" presStyleIdx="1" presStyleCnt="2">
        <dgm:presLayoutVars>
          <dgm:bulletEnabled val="1"/>
        </dgm:presLayoutVars>
      </dgm:prSet>
      <dgm:spPr/>
    </dgm:pt>
    <dgm:pt modelId="{5CAA6B23-8BFB-429B-B584-FAFAE4220F98}" type="pres">
      <dgm:prSet presAssocID="{1AB2063D-96B5-439E-9BCB-74A92731AA12}" presName="parentNode2" presStyleLbl="node1" presStyleIdx="1" presStyleCnt="2">
        <dgm:presLayoutVars>
          <dgm:chMax val="0"/>
          <dgm:bulletEnabled val="1"/>
        </dgm:presLayoutVars>
      </dgm:prSet>
      <dgm:spPr/>
    </dgm:pt>
    <dgm:pt modelId="{3AD78AE8-C964-4DCB-8F78-5EA085669298}" type="pres">
      <dgm:prSet presAssocID="{1AB2063D-96B5-439E-9BCB-74A92731AA12}" presName="connSite2" presStyleCnt="0"/>
      <dgm:spPr/>
    </dgm:pt>
  </dgm:ptLst>
  <dgm:cxnLst>
    <dgm:cxn modelId="{2E45FD0D-1873-446E-8121-5DABD7FC004B}" type="presOf" srcId="{1AB2063D-96B5-439E-9BCB-74A92731AA12}" destId="{5CAA6B23-8BFB-429B-B584-FAFAE4220F98}" srcOrd="0" destOrd="0" presId="urn:microsoft.com/office/officeart/2005/8/layout/hProcess4"/>
    <dgm:cxn modelId="{C9802222-F531-435F-A0AC-7ED462AF856A}" type="presOf" srcId="{89A368A8-596C-445B-964C-F6491C360EFB}" destId="{833DBEC4-6C97-4DB3-9C89-39647FE6393D}" srcOrd="0" destOrd="0" presId="urn:microsoft.com/office/officeart/2005/8/layout/hProcess4"/>
    <dgm:cxn modelId="{4E317B39-03C8-4400-ACBE-7BE9CE7C5569}" type="presOf" srcId="{847231FD-C491-4B76-8B04-9D3B12D0BCE9}" destId="{503D4741-C6CD-4C9F-ADA5-8AFBF5EA3AAA}" srcOrd="0" destOrd="1" presId="urn:microsoft.com/office/officeart/2005/8/layout/hProcess4"/>
    <dgm:cxn modelId="{A17D975B-03D3-4B39-A5C0-629AB28056DD}" type="presOf" srcId="{FFE51687-1F70-4725-964D-4B4AA5B460AD}" destId="{503D4741-C6CD-4C9F-ADA5-8AFBF5EA3AAA}" srcOrd="0" destOrd="2" presId="urn:microsoft.com/office/officeart/2005/8/layout/hProcess4"/>
    <dgm:cxn modelId="{B8FC2264-95D1-409E-B04E-71872D7F84AE}" srcId="{89A368A8-596C-445B-964C-F6491C360EFB}" destId="{5F354843-25CB-403C-8C10-B8C8ACF1DA94}" srcOrd="0" destOrd="0" parTransId="{6F574536-FCA4-401B-B6F4-FB9BC94347D4}" sibTransId="{3AC97810-5D73-48E0-A933-6F77FC3FE77D}"/>
    <dgm:cxn modelId="{7983D245-6733-4D34-8D3F-552A1C3EC3FB}" srcId="{1AB2063D-96B5-439E-9BCB-74A92731AA12}" destId="{1D1C3C43-5BB9-44CF-BA55-0B47C8CA8A4B}" srcOrd="3" destOrd="0" parTransId="{9C1D1A34-AB9F-48D0-BCCA-11E08141D5F4}" sibTransId="{2A680EDE-07F7-4A26-B476-BB578F2F57AE}"/>
    <dgm:cxn modelId="{AF4B5A6A-77FF-4F41-BA9F-065097F79546}" type="presOf" srcId="{FFE51687-1F70-4725-964D-4B4AA5B460AD}" destId="{B5FA6695-F323-4729-A3EE-332413F466AD}" srcOrd="1" destOrd="2" presId="urn:microsoft.com/office/officeart/2005/8/layout/hProcess4"/>
    <dgm:cxn modelId="{AB031C6E-6CE6-44F0-A71A-A4849E6F6703}" type="presOf" srcId="{847231FD-C491-4B76-8B04-9D3B12D0BCE9}" destId="{B5FA6695-F323-4729-A3EE-332413F466AD}" srcOrd="1" destOrd="1" presId="urn:microsoft.com/office/officeart/2005/8/layout/hProcess4"/>
    <dgm:cxn modelId="{B1D0556E-D2B1-49FC-9DC5-2F676B24FEF1}" type="presOf" srcId="{61105FF2-1337-4402-A4D9-4370A788B107}" destId="{25BB3786-DF4D-4033-85D1-608BF4F31742}" srcOrd="0" destOrd="0" presId="urn:microsoft.com/office/officeart/2005/8/layout/hProcess4"/>
    <dgm:cxn modelId="{7CAE3783-CB6D-40DC-AEC5-0B372C9AEA3D}" type="presOf" srcId="{93432018-1509-4196-A0FE-6F624A257290}" destId="{7A7FE869-F900-449E-91E0-AECF37208EB7}" srcOrd="0" destOrd="2" presId="urn:microsoft.com/office/officeart/2005/8/layout/hProcess4"/>
    <dgm:cxn modelId="{F0988C84-AE93-46E4-B45E-B47387074F78}" type="presOf" srcId="{0F61CA6C-1837-4C7F-9864-CA416E11B853}" destId="{7A7FE869-F900-449E-91E0-AECF37208EB7}" srcOrd="0" destOrd="0" presId="urn:microsoft.com/office/officeart/2005/8/layout/hProcess4"/>
    <dgm:cxn modelId="{66EA748E-90ED-418B-8378-07D994F2C214}" srcId="{61105FF2-1337-4402-A4D9-4370A788B107}" destId="{89A368A8-596C-445B-964C-F6491C360EFB}" srcOrd="0" destOrd="0" parTransId="{6519FA24-6120-4345-852F-53A09D980854}" sibTransId="{D2415395-77AB-4399-9A7E-601CE291973C}"/>
    <dgm:cxn modelId="{3B702D91-D727-4DDD-94D8-1587F493C469}" type="presOf" srcId="{D2415395-77AB-4399-9A7E-601CE291973C}" destId="{59177D31-8F38-4069-85A1-C8910A128864}" srcOrd="0" destOrd="0" presId="urn:microsoft.com/office/officeart/2005/8/layout/hProcess4"/>
    <dgm:cxn modelId="{A86BDC91-E929-45FD-A0F1-C756E7AEA366}" type="presOf" srcId="{5F354843-25CB-403C-8C10-B8C8ACF1DA94}" destId="{B5FA6695-F323-4729-A3EE-332413F466AD}" srcOrd="1" destOrd="0" presId="urn:microsoft.com/office/officeart/2005/8/layout/hProcess4"/>
    <dgm:cxn modelId="{F89AC595-D52E-4D62-A875-645624EECCCC}" type="presOf" srcId="{0F61CA6C-1837-4C7F-9864-CA416E11B853}" destId="{24D12E1F-182A-4B48-8CC0-44AFA9FEF823}" srcOrd="1" destOrd="0" presId="urn:microsoft.com/office/officeart/2005/8/layout/hProcess4"/>
    <dgm:cxn modelId="{6606D799-9D73-43C3-BB2E-58A479F34D17}" srcId="{61105FF2-1337-4402-A4D9-4370A788B107}" destId="{1AB2063D-96B5-439E-9BCB-74A92731AA12}" srcOrd="1" destOrd="0" parTransId="{26849D35-7DF7-4F7D-92D4-98C95DB0CE9A}" sibTransId="{B2692EA5-F62C-44B3-810F-964CD4B3BD21}"/>
    <dgm:cxn modelId="{9F5C5F9C-6108-4442-B858-980607AB8AF7}" srcId="{89A368A8-596C-445B-964C-F6491C360EFB}" destId="{847231FD-C491-4B76-8B04-9D3B12D0BCE9}" srcOrd="1" destOrd="0" parTransId="{40A8E104-9C83-4D39-977E-B99C134C99A1}" sibTransId="{02EC0EBC-4324-48D6-93A4-52034DFC7A7B}"/>
    <dgm:cxn modelId="{EF54B19C-40FC-4364-B7E1-969DEF9472A0}" srcId="{1AB2063D-96B5-439E-9BCB-74A92731AA12}" destId="{93432018-1509-4196-A0FE-6F624A257290}" srcOrd="2" destOrd="0" parTransId="{4C3B22C9-D649-40F1-8893-291AF53BE939}" sibTransId="{4F669330-89A2-49B0-A867-562392749262}"/>
    <dgm:cxn modelId="{ED0A0AA3-37AD-4629-BCD3-4AC9299924B6}" type="presOf" srcId="{1D1C3C43-5BB9-44CF-BA55-0B47C8CA8A4B}" destId="{24D12E1F-182A-4B48-8CC0-44AFA9FEF823}" srcOrd="1" destOrd="3" presId="urn:microsoft.com/office/officeart/2005/8/layout/hProcess4"/>
    <dgm:cxn modelId="{8D07A3A3-2014-4C47-9D7F-799089BA8BB1}" type="presOf" srcId="{1D1C3C43-5BB9-44CF-BA55-0B47C8CA8A4B}" destId="{7A7FE869-F900-449E-91E0-AECF37208EB7}" srcOrd="0" destOrd="3" presId="urn:microsoft.com/office/officeart/2005/8/layout/hProcess4"/>
    <dgm:cxn modelId="{0E7602A5-9679-49C1-91EF-D9B40CF238DB}" srcId="{1AB2063D-96B5-439E-9BCB-74A92731AA12}" destId="{971B3077-2CD3-4661-BE0E-996A238A8C44}" srcOrd="1" destOrd="0" parTransId="{F26C4EF6-AFAB-43D8-8E6C-07522E9B0BC6}" sibTransId="{550DCA49-3C34-4263-9B8E-9160CD6EB8EC}"/>
    <dgm:cxn modelId="{C864A8AA-D00F-47AF-9A33-18B0C0BA2480}" type="presOf" srcId="{93432018-1509-4196-A0FE-6F624A257290}" destId="{24D12E1F-182A-4B48-8CC0-44AFA9FEF823}" srcOrd="1" destOrd="2" presId="urn:microsoft.com/office/officeart/2005/8/layout/hProcess4"/>
    <dgm:cxn modelId="{387254B3-8722-451B-B9AC-85D6DACA2E53}" srcId="{1AB2063D-96B5-439E-9BCB-74A92731AA12}" destId="{0F61CA6C-1837-4C7F-9864-CA416E11B853}" srcOrd="0" destOrd="0" parTransId="{AFEF1386-BE7E-4DD4-B32F-F37A57349F09}" sibTransId="{E6B1A225-F5A1-4AC0-9520-DAAC07647161}"/>
    <dgm:cxn modelId="{A6DB06CB-C3EC-426C-9049-BDD4016DE465}" type="presOf" srcId="{971B3077-2CD3-4661-BE0E-996A238A8C44}" destId="{24D12E1F-182A-4B48-8CC0-44AFA9FEF823}" srcOrd="1" destOrd="1" presId="urn:microsoft.com/office/officeart/2005/8/layout/hProcess4"/>
    <dgm:cxn modelId="{F11B07CC-C400-466F-B3B1-B46A9A9D8D05}" srcId="{89A368A8-596C-445B-964C-F6491C360EFB}" destId="{FFE51687-1F70-4725-964D-4B4AA5B460AD}" srcOrd="2" destOrd="0" parTransId="{F2BD1D31-2AA8-4150-B52A-BB1179CB7051}" sibTransId="{AC728367-4734-4D8D-98F7-7B048EF554C5}"/>
    <dgm:cxn modelId="{11ED24E1-F61B-4B39-A6E6-29E217DFBC4C}" type="presOf" srcId="{971B3077-2CD3-4661-BE0E-996A238A8C44}" destId="{7A7FE869-F900-449E-91E0-AECF37208EB7}" srcOrd="0" destOrd="1" presId="urn:microsoft.com/office/officeart/2005/8/layout/hProcess4"/>
    <dgm:cxn modelId="{ACDDAEFA-DA9F-4893-8A01-C409A012402F}" type="presOf" srcId="{5F354843-25CB-403C-8C10-B8C8ACF1DA94}" destId="{503D4741-C6CD-4C9F-ADA5-8AFBF5EA3AAA}" srcOrd="0" destOrd="0" presId="urn:microsoft.com/office/officeart/2005/8/layout/hProcess4"/>
    <dgm:cxn modelId="{2211C257-F857-4E0E-A5E4-763A7CF9019D}" type="presParOf" srcId="{25BB3786-DF4D-4033-85D1-608BF4F31742}" destId="{4588A057-1B47-4921-AD34-54CCE5467342}" srcOrd="0" destOrd="0" presId="urn:microsoft.com/office/officeart/2005/8/layout/hProcess4"/>
    <dgm:cxn modelId="{9198B56B-76AF-46DD-B38F-9306E70A4265}" type="presParOf" srcId="{25BB3786-DF4D-4033-85D1-608BF4F31742}" destId="{CE942944-E3B1-4BAB-9175-1F7C08D08B19}" srcOrd="1" destOrd="0" presId="urn:microsoft.com/office/officeart/2005/8/layout/hProcess4"/>
    <dgm:cxn modelId="{4526DFC5-602C-4E94-84AC-ABC8F3066117}" type="presParOf" srcId="{25BB3786-DF4D-4033-85D1-608BF4F31742}" destId="{373222DC-4144-4B00-9BAE-E5612E406F1B}" srcOrd="2" destOrd="0" presId="urn:microsoft.com/office/officeart/2005/8/layout/hProcess4"/>
    <dgm:cxn modelId="{56403161-40C9-4FEB-A960-F2A023BA419C}" type="presParOf" srcId="{373222DC-4144-4B00-9BAE-E5612E406F1B}" destId="{80E90491-4C9C-49C7-8D5E-884606770418}" srcOrd="0" destOrd="0" presId="urn:microsoft.com/office/officeart/2005/8/layout/hProcess4"/>
    <dgm:cxn modelId="{02CB4572-E313-42EB-9A74-6E50A08C4EE8}" type="presParOf" srcId="{80E90491-4C9C-49C7-8D5E-884606770418}" destId="{244A36C1-20C0-4A6A-B360-D242D4D1EA90}" srcOrd="0" destOrd="0" presId="urn:microsoft.com/office/officeart/2005/8/layout/hProcess4"/>
    <dgm:cxn modelId="{CFC6F1F0-05D5-4FA5-AD4A-C75B9DD9A907}" type="presParOf" srcId="{80E90491-4C9C-49C7-8D5E-884606770418}" destId="{503D4741-C6CD-4C9F-ADA5-8AFBF5EA3AAA}" srcOrd="1" destOrd="0" presId="urn:microsoft.com/office/officeart/2005/8/layout/hProcess4"/>
    <dgm:cxn modelId="{5D591419-24DA-41E2-AE38-48F23F4C5D5F}" type="presParOf" srcId="{80E90491-4C9C-49C7-8D5E-884606770418}" destId="{B5FA6695-F323-4729-A3EE-332413F466AD}" srcOrd="2" destOrd="0" presId="urn:microsoft.com/office/officeart/2005/8/layout/hProcess4"/>
    <dgm:cxn modelId="{3060AD97-FE2B-4AA1-9675-7B18A9BF9916}" type="presParOf" srcId="{80E90491-4C9C-49C7-8D5E-884606770418}" destId="{833DBEC4-6C97-4DB3-9C89-39647FE6393D}" srcOrd="3" destOrd="0" presId="urn:microsoft.com/office/officeart/2005/8/layout/hProcess4"/>
    <dgm:cxn modelId="{A95A036A-60B9-46A9-90C5-E80527EA3404}" type="presParOf" srcId="{80E90491-4C9C-49C7-8D5E-884606770418}" destId="{2B5DCD88-5810-497E-916F-C3204F1589A2}" srcOrd="4" destOrd="0" presId="urn:microsoft.com/office/officeart/2005/8/layout/hProcess4"/>
    <dgm:cxn modelId="{52BC0F8A-6B09-4278-9013-B97DA3899824}" type="presParOf" srcId="{373222DC-4144-4B00-9BAE-E5612E406F1B}" destId="{59177D31-8F38-4069-85A1-C8910A128864}" srcOrd="1" destOrd="0" presId="urn:microsoft.com/office/officeart/2005/8/layout/hProcess4"/>
    <dgm:cxn modelId="{36AB0A47-0333-4985-872D-C3A5EFF28D2F}" type="presParOf" srcId="{373222DC-4144-4B00-9BAE-E5612E406F1B}" destId="{224297C4-9AC5-4E4B-8E56-954CAB764348}" srcOrd="2" destOrd="0" presId="urn:microsoft.com/office/officeart/2005/8/layout/hProcess4"/>
    <dgm:cxn modelId="{30512279-7D8C-4F5E-89B0-4091E2E07375}" type="presParOf" srcId="{224297C4-9AC5-4E4B-8E56-954CAB764348}" destId="{9B365BF7-2916-414D-856D-95636F1F5B5F}" srcOrd="0" destOrd="0" presId="urn:microsoft.com/office/officeart/2005/8/layout/hProcess4"/>
    <dgm:cxn modelId="{BA014FD2-D08D-4ED8-B129-618E93FBD208}" type="presParOf" srcId="{224297C4-9AC5-4E4B-8E56-954CAB764348}" destId="{7A7FE869-F900-449E-91E0-AECF37208EB7}" srcOrd="1" destOrd="0" presId="urn:microsoft.com/office/officeart/2005/8/layout/hProcess4"/>
    <dgm:cxn modelId="{C4C8DE6F-1AA8-46DA-89F0-3B15E5618305}" type="presParOf" srcId="{224297C4-9AC5-4E4B-8E56-954CAB764348}" destId="{24D12E1F-182A-4B48-8CC0-44AFA9FEF823}" srcOrd="2" destOrd="0" presId="urn:microsoft.com/office/officeart/2005/8/layout/hProcess4"/>
    <dgm:cxn modelId="{6FB5DA35-967A-40E0-BA54-52F9FCAB859B}" type="presParOf" srcId="{224297C4-9AC5-4E4B-8E56-954CAB764348}" destId="{5CAA6B23-8BFB-429B-B584-FAFAE4220F98}" srcOrd="3" destOrd="0" presId="urn:microsoft.com/office/officeart/2005/8/layout/hProcess4"/>
    <dgm:cxn modelId="{7C205531-7DC9-45C0-A623-363323A550E2}" type="presParOf" srcId="{224297C4-9AC5-4E4B-8E56-954CAB764348}" destId="{3AD78AE8-C964-4DCB-8F78-5EA08566929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D9CAAA-0FDA-40EA-9787-A6D1835B1E27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4B59A953-D244-4A77-A6FF-0BA5F484623B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Entamoeba</a:t>
          </a:r>
          <a:endParaRPr lang="en-ZA" sz="2400" b="1" dirty="0">
            <a:solidFill>
              <a:schemeClr val="tx1"/>
            </a:solidFill>
          </a:endParaRPr>
        </a:p>
      </dgm:t>
    </dgm:pt>
    <dgm:pt modelId="{32ED7328-3183-4ABC-9387-8E41E8914D5A}" type="parTrans" cxnId="{CA9CE279-D7B2-49D2-9E6F-E6C3FD3F3644}">
      <dgm:prSet/>
      <dgm:spPr/>
      <dgm:t>
        <a:bodyPr/>
        <a:lstStyle/>
        <a:p>
          <a:endParaRPr lang="en-ZA" sz="2000" b="1">
            <a:solidFill>
              <a:schemeClr val="tx1"/>
            </a:solidFill>
          </a:endParaRPr>
        </a:p>
      </dgm:t>
    </dgm:pt>
    <dgm:pt modelId="{8C07F06C-8B66-4444-9FE5-2FE0C08CA7CD}" type="sibTrans" cxnId="{CA9CE279-D7B2-49D2-9E6F-E6C3FD3F3644}">
      <dgm:prSet/>
      <dgm:spPr/>
      <dgm:t>
        <a:bodyPr/>
        <a:lstStyle/>
        <a:p>
          <a:endParaRPr lang="en-ZA" sz="2000" b="1">
            <a:solidFill>
              <a:schemeClr val="tx1"/>
            </a:solidFill>
          </a:endParaRPr>
        </a:p>
      </dgm:t>
    </dgm:pt>
    <dgm:pt modelId="{3EE2A408-E931-4264-91F8-846CFC1FCDBD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tx1"/>
              </a:solidFill>
            </a:rPr>
            <a:t>Dispar</a:t>
          </a:r>
          <a:endParaRPr lang="en-ZA" sz="2400" b="1" dirty="0">
            <a:solidFill>
              <a:schemeClr val="tx1"/>
            </a:solidFill>
          </a:endParaRPr>
        </a:p>
      </dgm:t>
    </dgm:pt>
    <dgm:pt modelId="{EAC3AC72-5F35-4F76-BBD0-5141EB8F165A}" type="parTrans" cxnId="{5D823E34-5770-4FD9-977B-2D67F9830C0B}">
      <dgm:prSet/>
      <dgm:spPr/>
      <dgm:t>
        <a:bodyPr/>
        <a:lstStyle/>
        <a:p>
          <a:endParaRPr lang="en-ZA" sz="2000" b="1">
            <a:solidFill>
              <a:schemeClr val="tx1"/>
            </a:solidFill>
          </a:endParaRPr>
        </a:p>
      </dgm:t>
    </dgm:pt>
    <dgm:pt modelId="{0900C251-40B6-4266-95C2-2E3B4FE58CA2}" type="sibTrans" cxnId="{5D823E34-5770-4FD9-977B-2D67F9830C0B}">
      <dgm:prSet/>
      <dgm:spPr/>
      <dgm:t>
        <a:bodyPr/>
        <a:lstStyle/>
        <a:p>
          <a:endParaRPr lang="en-ZA" sz="2000" b="1">
            <a:solidFill>
              <a:schemeClr val="tx1"/>
            </a:solidFill>
          </a:endParaRPr>
        </a:p>
      </dgm:t>
    </dgm:pt>
    <dgm:pt modelId="{7B1EDD33-C2B4-4EC3-AF18-6914DFA4A6FF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Histolytica</a:t>
          </a:r>
          <a:endParaRPr lang="en-ZA" sz="2400" b="1" dirty="0">
            <a:solidFill>
              <a:schemeClr val="tx1"/>
            </a:solidFill>
          </a:endParaRPr>
        </a:p>
      </dgm:t>
    </dgm:pt>
    <dgm:pt modelId="{BDCB5EF3-0D19-47F2-A912-B24B12F9F89B}" type="parTrans" cxnId="{BFC17A34-AF6B-49FC-9630-22EA67054BF0}">
      <dgm:prSet/>
      <dgm:spPr/>
      <dgm:t>
        <a:bodyPr/>
        <a:lstStyle/>
        <a:p>
          <a:endParaRPr lang="en-ZA" sz="2000" b="1">
            <a:solidFill>
              <a:schemeClr val="tx1"/>
            </a:solidFill>
          </a:endParaRPr>
        </a:p>
      </dgm:t>
    </dgm:pt>
    <dgm:pt modelId="{66940078-C3E8-4BF7-819C-4359BC1990AE}" type="sibTrans" cxnId="{BFC17A34-AF6B-49FC-9630-22EA67054BF0}">
      <dgm:prSet/>
      <dgm:spPr/>
      <dgm:t>
        <a:bodyPr/>
        <a:lstStyle/>
        <a:p>
          <a:endParaRPr lang="en-ZA" sz="2000" b="1">
            <a:solidFill>
              <a:schemeClr val="tx1"/>
            </a:solidFill>
          </a:endParaRPr>
        </a:p>
      </dgm:t>
    </dgm:pt>
    <dgm:pt modelId="{6F8DD00D-8DAB-44C6-955F-0E9BB4E441C4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tx1"/>
              </a:solidFill>
            </a:rPr>
            <a:t>Moshkovskii</a:t>
          </a:r>
          <a:endParaRPr lang="en-ZA" sz="2400" b="1" dirty="0">
            <a:solidFill>
              <a:schemeClr val="tx1"/>
            </a:solidFill>
          </a:endParaRPr>
        </a:p>
      </dgm:t>
    </dgm:pt>
    <dgm:pt modelId="{E9550999-B2AF-4096-A0C1-E17D74AD4B27}" type="parTrans" cxnId="{43D5546C-DAC5-4A18-B720-743A47507C18}">
      <dgm:prSet/>
      <dgm:spPr/>
      <dgm:t>
        <a:bodyPr/>
        <a:lstStyle/>
        <a:p>
          <a:endParaRPr lang="en-ZA" sz="2000" b="1">
            <a:solidFill>
              <a:schemeClr val="tx1"/>
            </a:solidFill>
          </a:endParaRPr>
        </a:p>
      </dgm:t>
    </dgm:pt>
    <dgm:pt modelId="{94ACC61A-E3E2-4B70-A5AD-FA577F1A3EF3}" type="sibTrans" cxnId="{43D5546C-DAC5-4A18-B720-743A47507C18}">
      <dgm:prSet/>
      <dgm:spPr/>
      <dgm:t>
        <a:bodyPr/>
        <a:lstStyle/>
        <a:p>
          <a:endParaRPr lang="en-ZA" sz="2000" b="1">
            <a:solidFill>
              <a:schemeClr val="tx1"/>
            </a:solidFill>
          </a:endParaRPr>
        </a:p>
      </dgm:t>
    </dgm:pt>
    <dgm:pt modelId="{D8A3CC13-E1BD-442D-809C-4E0EBFD09680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Bangladeshi</a:t>
          </a:r>
          <a:endParaRPr lang="en-ZA" sz="2400" b="1" dirty="0">
            <a:solidFill>
              <a:schemeClr val="tx1"/>
            </a:solidFill>
          </a:endParaRPr>
        </a:p>
      </dgm:t>
    </dgm:pt>
    <dgm:pt modelId="{16C209B4-CE34-4007-8C66-B3183966EABC}" type="parTrans" cxnId="{030D4BEF-3FC8-4F0E-AD24-AECD06A4E7BD}">
      <dgm:prSet/>
      <dgm:spPr/>
      <dgm:t>
        <a:bodyPr/>
        <a:lstStyle/>
        <a:p>
          <a:endParaRPr lang="en-ZA" sz="2000" b="1">
            <a:solidFill>
              <a:schemeClr val="tx1"/>
            </a:solidFill>
          </a:endParaRPr>
        </a:p>
      </dgm:t>
    </dgm:pt>
    <dgm:pt modelId="{8CB7D890-01A6-4AF9-82F1-C8F612E8405A}" type="sibTrans" cxnId="{030D4BEF-3FC8-4F0E-AD24-AECD06A4E7BD}">
      <dgm:prSet/>
      <dgm:spPr/>
      <dgm:t>
        <a:bodyPr/>
        <a:lstStyle/>
        <a:p>
          <a:endParaRPr lang="en-ZA" sz="2000" b="1">
            <a:solidFill>
              <a:schemeClr val="tx1"/>
            </a:solidFill>
          </a:endParaRPr>
        </a:p>
      </dgm:t>
    </dgm:pt>
    <dgm:pt modelId="{D5735DDB-DF41-4697-B7BE-1579969028B2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tx1"/>
              </a:solidFill>
            </a:rPr>
            <a:t>Hartmanni</a:t>
          </a:r>
          <a:endParaRPr lang="en-ZA" sz="2400" b="1" dirty="0">
            <a:solidFill>
              <a:schemeClr val="tx1"/>
            </a:solidFill>
          </a:endParaRPr>
        </a:p>
      </dgm:t>
    </dgm:pt>
    <dgm:pt modelId="{DC7AC48D-3296-4FC5-8194-56DE0E1DFB85}" type="parTrans" cxnId="{A626484C-B848-4E69-B4AD-730AE2E18759}">
      <dgm:prSet/>
      <dgm:spPr/>
      <dgm:t>
        <a:bodyPr/>
        <a:lstStyle/>
        <a:p>
          <a:endParaRPr lang="en-ZA"/>
        </a:p>
      </dgm:t>
    </dgm:pt>
    <dgm:pt modelId="{10267F89-C0EF-4023-AF7C-9FCAC8151471}" type="sibTrans" cxnId="{A626484C-B848-4E69-B4AD-730AE2E18759}">
      <dgm:prSet/>
      <dgm:spPr/>
      <dgm:t>
        <a:bodyPr/>
        <a:lstStyle/>
        <a:p>
          <a:endParaRPr lang="en-ZA"/>
        </a:p>
      </dgm:t>
    </dgm:pt>
    <dgm:pt modelId="{A4C077CB-AEF8-43AA-9940-40DCF197BEB2}" type="pres">
      <dgm:prSet presAssocID="{BBD9CAAA-0FDA-40EA-9787-A6D1835B1E2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E4AA150-0968-472D-B59A-3FFAEF93814A}" type="pres">
      <dgm:prSet presAssocID="{4B59A953-D244-4A77-A6FF-0BA5F484623B}" presName="root1" presStyleCnt="0"/>
      <dgm:spPr/>
    </dgm:pt>
    <dgm:pt modelId="{3D45748E-0E05-475E-AD6E-F942AA3B44AE}" type="pres">
      <dgm:prSet presAssocID="{4B59A953-D244-4A77-A6FF-0BA5F484623B}" presName="LevelOneTextNode" presStyleLbl="node0" presStyleIdx="0" presStyleCnt="1">
        <dgm:presLayoutVars>
          <dgm:chPref val="3"/>
        </dgm:presLayoutVars>
      </dgm:prSet>
      <dgm:spPr/>
    </dgm:pt>
    <dgm:pt modelId="{14264C55-9BBE-40D6-8CC7-9119B5E33621}" type="pres">
      <dgm:prSet presAssocID="{4B59A953-D244-4A77-A6FF-0BA5F484623B}" presName="level2hierChild" presStyleCnt="0"/>
      <dgm:spPr/>
    </dgm:pt>
    <dgm:pt modelId="{0A63F040-739E-4B81-AA3C-EA88AC37ACCF}" type="pres">
      <dgm:prSet presAssocID="{EAC3AC72-5F35-4F76-BBD0-5141EB8F165A}" presName="conn2-1" presStyleLbl="parChTrans1D2" presStyleIdx="0" presStyleCnt="5"/>
      <dgm:spPr/>
    </dgm:pt>
    <dgm:pt modelId="{5DD53D53-6C2B-4153-8CFB-0255F970BA0A}" type="pres">
      <dgm:prSet presAssocID="{EAC3AC72-5F35-4F76-BBD0-5141EB8F165A}" presName="connTx" presStyleLbl="parChTrans1D2" presStyleIdx="0" presStyleCnt="5"/>
      <dgm:spPr/>
    </dgm:pt>
    <dgm:pt modelId="{1293D7DE-11D4-497A-B610-62BB08E5C07E}" type="pres">
      <dgm:prSet presAssocID="{3EE2A408-E931-4264-91F8-846CFC1FCDBD}" presName="root2" presStyleCnt="0"/>
      <dgm:spPr/>
    </dgm:pt>
    <dgm:pt modelId="{47958301-0E6A-456F-8818-FE57FDB5EE27}" type="pres">
      <dgm:prSet presAssocID="{3EE2A408-E931-4264-91F8-846CFC1FCDBD}" presName="LevelTwoTextNode" presStyleLbl="node2" presStyleIdx="0" presStyleCnt="5">
        <dgm:presLayoutVars>
          <dgm:chPref val="3"/>
        </dgm:presLayoutVars>
      </dgm:prSet>
      <dgm:spPr/>
    </dgm:pt>
    <dgm:pt modelId="{8929DBC5-5D1F-4E0B-A917-B7DFADBF5CBB}" type="pres">
      <dgm:prSet presAssocID="{3EE2A408-E931-4264-91F8-846CFC1FCDBD}" presName="level3hierChild" presStyleCnt="0"/>
      <dgm:spPr/>
    </dgm:pt>
    <dgm:pt modelId="{2A874A93-DE66-4D72-BDD8-06EB03ED2F5F}" type="pres">
      <dgm:prSet presAssocID="{BDCB5EF3-0D19-47F2-A912-B24B12F9F89B}" presName="conn2-1" presStyleLbl="parChTrans1D2" presStyleIdx="1" presStyleCnt="5"/>
      <dgm:spPr/>
    </dgm:pt>
    <dgm:pt modelId="{664A4D3D-88EC-4745-A4C1-9FEEACBF6F72}" type="pres">
      <dgm:prSet presAssocID="{BDCB5EF3-0D19-47F2-A912-B24B12F9F89B}" presName="connTx" presStyleLbl="parChTrans1D2" presStyleIdx="1" presStyleCnt="5"/>
      <dgm:spPr/>
    </dgm:pt>
    <dgm:pt modelId="{CDB87D46-3D2D-4C6B-8F97-F561CAB0973B}" type="pres">
      <dgm:prSet presAssocID="{7B1EDD33-C2B4-4EC3-AF18-6914DFA4A6FF}" presName="root2" presStyleCnt="0"/>
      <dgm:spPr/>
    </dgm:pt>
    <dgm:pt modelId="{F977AED5-294C-4D86-BC8E-EAFC5EC2C019}" type="pres">
      <dgm:prSet presAssocID="{7B1EDD33-C2B4-4EC3-AF18-6914DFA4A6FF}" presName="LevelTwoTextNode" presStyleLbl="node2" presStyleIdx="1" presStyleCnt="5">
        <dgm:presLayoutVars>
          <dgm:chPref val="3"/>
        </dgm:presLayoutVars>
      </dgm:prSet>
      <dgm:spPr/>
    </dgm:pt>
    <dgm:pt modelId="{3A4FB7DB-6B4E-4FC4-B339-10E57135E7A2}" type="pres">
      <dgm:prSet presAssocID="{7B1EDD33-C2B4-4EC3-AF18-6914DFA4A6FF}" presName="level3hierChild" presStyleCnt="0"/>
      <dgm:spPr/>
    </dgm:pt>
    <dgm:pt modelId="{19E176A2-181B-4E53-8E90-4033A5B1E74E}" type="pres">
      <dgm:prSet presAssocID="{E9550999-B2AF-4096-A0C1-E17D74AD4B27}" presName="conn2-1" presStyleLbl="parChTrans1D2" presStyleIdx="2" presStyleCnt="5"/>
      <dgm:spPr/>
    </dgm:pt>
    <dgm:pt modelId="{22DC6E6D-04B8-40B7-8434-D508766510C2}" type="pres">
      <dgm:prSet presAssocID="{E9550999-B2AF-4096-A0C1-E17D74AD4B27}" presName="connTx" presStyleLbl="parChTrans1D2" presStyleIdx="2" presStyleCnt="5"/>
      <dgm:spPr/>
    </dgm:pt>
    <dgm:pt modelId="{6AD192DA-F2C5-42CA-A401-F8960E3A98E8}" type="pres">
      <dgm:prSet presAssocID="{6F8DD00D-8DAB-44C6-955F-0E9BB4E441C4}" presName="root2" presStyleCnt="0"/>
      <dgm:spPr/>
    </dgm:pt>
    <dgm:pt modelId="{0BA7AD06-3F0A-424A-B94F-D0EDF34C9D0A}" type="pres">
      <dgm:prSet presAssocID="{6F8DD00D-8DAB-44C6-955F-0E9BB4E441C4}" presName="LevelTwoTextNode" presStyleLbl="node2" presStyleIdx="2" presStyleCnt="5">
        <dgm:presLayoutVars>
          <dgm:chPref val="3"/>
        </dgm:presLayoutVars>
      </dgm:prSet>
      <dgm:spPr/>
    </dgm:pt>
    <dgm:pt modelId="{B42472F8-FFEE-4635-B5D7-A729489FA5D9}" type="pres">
      <dgm:prSet presAssocID="{6F8DD00D-8DAB-44C6-955F-0E9BB4E441C4}" presName="level3hierChild" presStyleCnt="0"/>
      <dgm:spPr/>
    </dgm:pt>
    <dgm:pt modelId="{2AD3EAAF-00ED-48D2-8DDD-854C9C1E9E61}" type="pres">
      <dgm:prSet presAssocID="{16C209B4-CE34-4007-8C66-B3183966EABC}" presName="conn2-1" presStyleLbl="parChTrans1D2" presStyleIdx="3" presStyleCnt="5"/>
      <dgm:spPr/>
    </dgm:pt>
    <dgm:pt modelId="{E549D2E2-0D26-4203-B5CB-24660BCBA39D}" type="pres">
      <dgm:prSet presAssocID="{16C209B4-CE34-4007-8C66-B3183966EABC}" presName="connTx" presStyleLbl="parChTrans1D2" presStyleIdx="3" presStyleCnt="5"/>
      <dgm:spPr/>
    </dgm:pt>
    <dgm:pt modelId="{E22959F0-35AD-449F-B66F-AADA1495558B}" type="pres">
      <dgm:prSet presAssocID="{D8A3CC13-E1BD-442D-809C-4E0EBFD09680}" presName="root2" presStyleCnt="0"/>
      <dgm:spPr/>
    </dgm:pt>
    <dgm:pt modelId="{FCE3BD6D-9C41-4A1E-B0A6-1B647943BCE8}" type="pres">
      <dgm:prSet presAssocID="{D8A3CC13-E1BD-442D-809C-4E0EBFD09680}" presName="LevelTwoTextNode" presStyleLbl="node2" presStyleIdx="3" presStyleCnt="5">
        <dgm:presLayoutVars>
          <dgm:chPref val="3"/>
        </dgm:presLayoutVars>
      </dgm:prSet>
      <dgm:spPr/>
    </dgm:pt>
    <dgm:pt modelId="{0CE9FF55-4A54-4D44-A803-6CCB91812D3E}" type="pres">
      <dgm:prSet presAssocID="{D8A3CC13-E1BD-442D-809C-4E0EBFD09680}" presName="level3hierChild" presStyleCnt="0"/>
      <dgm:spPr/>
    </dgm:pt>
    <dgm:pt modelId="{5E770B26-030D-4294-9B87-193485D6CE3C}" type="pres">
      <dgm:prSet presAssocID="{DC7AC48D-3296-4FC5-8194-56DE0E1DFB85}" presName="conn2-1" presStyleLbl="parChTrans1D2" presStyleIdx="4" presStyleCnt="5"/>
      <dgm:spPr/>
    </dgm:pt>
    <dgm:pt modelId="{7D8CB7F7-AB6E-4876-AA2C-ADA764DF1499}" type="pres">
      <dgm:prSet presAssocID="{DC7AC48D-3296-4FC5-8194-56DE0E1DFB85}" presName="connTx" presStyleLbl="parChTrans1D2" presStyleIdx="4" presStyleCnt="5"/>
      <dgm:spPr/>
    </dgm:pt>
    <dgm:pt modelId="{9B368BFE-7EC5-4939-AA50-D4A281618082}" type="pres">
      <dgm:prSet presAssocID="{D5735DDB-DF41-4697-B7BE-1579969028B2}" presName="root2" presStyleCnt="0"/>
      <dgm:spPr/>
    </dgm:pt>
    <dgm:pt modelId="{C73588B4-0102-4937-92CD-278E746C7145}" type="pres">
      <dgm:prSet presAssocID="{D5735DDB-DF41-4697-B7BE-1579969028B2}" presName="LevelTwoTextNode" presStyleLbl="node2" presStyleIdx="4" presStyleCnt="5">
        <dgm:presLayoutVars>
          <dgm:chPref val="3"/>
        </dgm:presLayoutVars>
      </dgm:prSet>
      <dgm:spPr/>
    </dgm:pt>
    <dgm:pt modelId="{CF271DED-8073-42CC-AB0B-A24D7E17639A}" type="pres">
      <dgm:prSet presAssocID="{D5735DDB-DF41-4697-B7BE-1579969028B2}" presName="level3hierChild" presStyleCnt="0"/>
      <dgm:spPr/>
    </dgm:pt>
  </dgm:ptLst>
  <dgm:cxnLst>
    <dgm:cxn modelId="{6C75FC06-491E-4AFB-A7A2-9EC9E5AA356B}" type="presOf" srcId="{DC7AC48D-3296-4FC5-8194-56DE0E1DFB85}" destId="{5E770B26-030D-4294-9B87-193485D6CE3C}" srcOrd="0" destOrd="0" presId="urn:microsoft.com/office/officeart/2008/layout/HorizontalMultiLevelHierarchy"/>
    <dgm:cxn modelId="{8CE4760D-D71B-447F-9758-96B43909ECCC}" type="presOf" srcId="{DC7AC48D-3296-4FC5-8194-56DE0E1DFB85}" destId="{7D8CB7F7-AB6E-4876-AA2C-ADA764DF1499}" srcOrd="1" destOrd="0" presId="urn:microsoft.com/office/officeart/2008/layout/HorizontalMultiLevelHierarchy"/>
    <dgm:cxn modelId="{594C0916-45CE-472D-B938-005E3BCBF754}" type="presOf" srcId="{EAC3AC72-5F35-4F76-BBD0-5141EB8F165A}" destId="{0A63F040-739E-4B81-AA3C-EA88AC37ACCF}" srcOrd="0" destOrd="0" presId="urn:microsoft.com/office/officeart/2008/layout/HorizontalMultiLevelHierarchy"/>
    <dgm:cxn modelId="{19891622-F8BA-424F-870D-6B80543E3943}" type="presOf" srcId="{16C209B4-CE34-4007-8C66-B3183966EABC}" destId="{E549D2E2-0D26-4203-B5CB-24660BCBA39D}" srcOrd="1" destOrd="0" presId="urn:microsoft.com/office/officeart/2008/layout/HorizontalMultiLevelHierarchy"/>
    <dgm:cxn modelId="{26649327-D11D-4DFA-BDD6-3F6D8C2B20B2}" type="presOf" srcId="{D8A3CC13-E1BD-442D-809C-4E0EBFD09680}" destId="{FCE3BD6D-9C41-4A1E-B0A6-1B647943BCE8}" srcOrd="0" destOrd="0" presId="urn:microsoft.com/office/officeart/2008/layout/HorizontalMultiLevelHierarchy"/>
    <dgm:cxn modelId="{5D823E34-5770-4FD9-977B-2D67F9830C0B}" srcId="{4B59A953-D244-4A77-A6FF-0BA5F484623B}" destId="{3EE2A408-E931-4264-91F8-846CFC1FCDBD}" srcOrd="0" destOrd="0" parTransId="{EAC3AC72-5F35-4F76-BBD0-5141EB8F165A}" sibTransId="{0900C251-40B6-4266-95C2-2E3B4FE58CA2}"/>
    <dgm:cxn modelId="{BFC17A34-AF6B-49FC-9630-22EA67054BF0}" srcId="{4B59A953-D244-4A77-A6FF-0BA5F484623B}" destId="{7B1EDD33-C2B4-4EC3-AF18-6914DFA4A6FF}" srcOrd="1" destOrd="0" parTransId="{BDCB5EF3-0D19-47F2-A912-B24B12F9F89B}" sibTransId="{66940078-C3E8-4BF7-819C-4359BC1990AE}"/>
    <dgm:cxn modelId="{75A74937-E6BE-4A58-A2B2-617397DDECA3}" type="presOf" srcId="{E9550999-B2AF-4096-A0C1-E17D74AD4B27}" destId="{19E176A2-181B-4E53-8E90-4033A5B1E74E}" srcOrd="0" destOrd="0" presId="urn:microsoft.com/office/officeart/2008/layout/HorizontalMultiLevelHierarchy"/>
    <dgm:cxn modelId="{911E503E-3D47-49C2-8F22-3CBD32D13BF7}" type="presOf" srcId="{7B1EDD33-C2B4-4EC3-AF18-6914DFA4A6FF}" destId="{F977AED5-294C-4D86-BC8E-EAFC5EC2C019}" srcOrd="0" destOrd="0" presId="urn:microsoft.com/office/officeart/2008/layout/HorizontalMultiLevelHierarchy"/>
    <dgm:cxn modelId="{7EC57A5B-CE1F-4CCF-9D7A-70E9CAAC6950}" type="presOf" srcId="{BBD9CAAA-0FDA-40EA-9787-A6D1835B1E27}" destId="{A4C077CB-AEF8-43AA-9940-40DCF197BEB2}" srcOrd="0" destOrd="0" presId="urn:microsoft.com/office/officeart/2008/layout/HorizontalMultiLevelHierarchy"/>
    <dgm:cxn modelId="{DF32A465-EC4D-4DFD-AFFB-A0CED927AA4B}" type="presOf" srcId="{D5735DDB-DF41-4697-B7BE-1579969028B2}" destId="{C73588B4-0102-4937-92CD-278E746C7145}" srcOrd="0" destOrd="0" presId="urn:microsoft.com/office/officeart/2008/layout/HorizontalMultiLevelHierarchy"/>
    <dgm:cxn modelId="{A626484C-B848-4E69-B4AD-730AE2E18759}" srcId="{4B59A953-D244-4A77-A6FF-0BA5F484623B}" destId="{D5735DDB-DF41-4697-B7BE-1579969028B2}" srcOrd="4" destOrd="0" parTransId="{DC7AC48D-3296-4FC5-8194-56DE0E1DFB85}" sibTransId="{10267F89-C0EF-4023-AF7C-9FCAC8151471}"/>
    <dgm:cxn modelId="{43D5546C-DAC5-4A18-B720-743A47507C18}" srcId="{4B59A953-D244-4A77-A6FF-0BA5F484623B}" destId="{6F8DD00D-8DAB-44C6-955F-0E9BB4E441C4}" srcOrd="2" destOrd="0" parTransId="{E9550999-B2AF-4096-A0C1-E17D74AD4B27}" sibTransId="{94ACC61A-E3E2-4B70-A5AD-FA577F1A3EF3}"/>
    <dgm:cxn modelId="{799B9255-5ACA-403A-B2A7-E4E8E1A24BEA}" type="presOf" srcId="{3EE2A408-E931-4264-91F8-846CFC1FCDBD}" destId="{47958301-0E6A-456F-8818-FE57FDB5EE27}" srcOrd="0" destOrd="0" presId="urn:microsoft.com/office/officeart/2008/layout/HorizontalMultiLevelHierarchy"/>
    <dgm:cxn modelId="{CA9CE279-D7B2-49D2-9E6F-E6C3FD3F3644}" srcId="{BBD9CAAA-0FDA-40EA-9787-A6D1835B1E27}" destId="{4B59A953-D244-4A77-A6FF-0BA5F484623B}" srcOrd="0" destOrd="0" parTransId="{32ED7328-3183-4ABC-9387-8E41E8914D5A}" sibTransId="{8C07F06C-8B66-4444-9FE5-2FE0C08CA7CD}"/>
    <dgm:cxn modelId="{96957C82-4566-4E06-8EF5-F6523955FF59}" type="presOf" srcId="{4B59A953-D244-4A77-A6FF-0BA5F484623B}" destId="{3D45748E-0E05-475E-AD6E-F942AA3B44AE}" srcOrd="0" destOrd="0" presId="urn:microsoft.com/office/officeart/2008/layout/HorizontalMultiLevelHierarchy"/>
    <dgm:cxn modelId="{ED0CD48A-A473-46AD-A681-6B7F6DADDAB6}" type="presOf" srcId="{E9550999-B2AF-4096-A0C1-E17D74AD4B27}" destId="{22DC6E6D-04B8-40B7-8434-D508766510C2}" srcOrd="1" destOrd="0" presId="urn:microsoft.com/office/officeart/2008/layout/HorizontalMultiLevelHierarchy"/>
    <dgm:cxn modelId="{8C9BC58D-98EE-4530-8B98-15C01D707AED}" type="presOf" srcId="{BDCB5EF3-0D19-47F2-A912-B24B12F9F89B}" destId="{664A4D3D-88EC-4745-A4C1-9FEEACBF6F72}" srcOrd="1" destOrd="0" presId="urn:microsoft.com/office/officeart/2008/layout/HorizontalMultiLevelHierarchy"/>
    <dgm:cxn modelId="{C30BDD96-2816-4DA3-9EB7-C53FD23FBE8A}" type="presOf" srcId="{EAC3AC72-5F35-4F76-BBD0-5141EB8F165A}" destId="{5DD53D53-6C2B-4153-8CFB-0255F970BA0A}" srcOrd="1" destOrd="0" presId="urn:microsoft.com/office/officeart/2008/layout/HorizontalMultiLevelHierarchy"/>
    <dgm:cxn modelId="{E016DE9D-FA96-4947-B1AA-98F380E058C2}" type="presOf" srcId="{6F8DD00D-8DAB-44C6-955F-0E9BB4E441C4}" destId="{0BA7AD06-3F0A-424A-B94F-D0EDF34C9D0A}" srcOrd="0" destOrd="0" presId="urn:microsoft.com/office/officeart/2008/layout/HorizontalMultiLevelHierarchy"/>
    <dgm:cxn modelId="{66D693CA-2562-49E4-BABD-29A867929485}" type="presOf" srcId="{16C209B4-CE34-4007-8C66-B3183966EABC}" destId="{2AD3EAAF-00ED-48D2-8DDD-854C9C1E9E61}" srcOrd="0" destOrd="0" presId="urn:microsoft.com/office/officeart/2008/layout/HorizontalMultiLevelHierarchy"/>
    <dgm:cxn modelId="{A1C311ED-888F-4F71-BEAF-21A546AD434D}" type="presOf" srcId="{BDCB5EF3-0D19-47F2-A912-B24B12F9F89B}" destId="{2A874A93-DE66-4D72-BDD8-06EB03ED2F5F}" srcOrd="0" destOrd="0" presId="urn:microsoft.com/office/officeart/2008/layout/HorizontalMultiLevelHierarchy"/>
    <dgm:cxn modelId="{030D4BEF-3FC8-4F0E-AD24-AECD06A4E7BD}" srcId="{4B59A953-D244-4A77-A6FF-0BA5F484623B}" destId="{D8A3CC13-E1BD-442D-809C-4E0EBFD09680}" srcOrd="3" destOrd="0" parTransId="{16C209B4-CE34-4007-8C66-B3183966EABC}" sibTransId="{8CB7D890-01A6-4AF9-82F1-C8F612E8405A}"/>
    <dgm:cxn modelId="{F6881A61-9D19-4ACF-8054-52E736B614D7}" type="presParOf" srcId="{A4C077CB-AEF8-43AA-9940-40DCF197BEB2}" destId="{DE4AA150-0968-472D-B59A-3FFAEF93814A}" srcOrd="0" destOrd="0" presId="urn:microsoft.com/office/officeart/2008/layout/HorizontalMultiLevelHierarchy"/>
    <dgm:cxn modelId="{1B68B765-CBD9-43FC-B083-89F86F47625D}" type="presParOf" srcId="{DE4AA150-0968-472D-B59A-3FFAEF93814A}" destId="{3D45748E-0E05-475E-AD6E-F942AA3B44AE}" srcOrd="0" destOrd="0" presId="urn:microsoft.com/office/officeart/2008/layout/HorizontalMultiLevelHierarchy"/>
    <dgm:cxn modelId="{3D299E3B-8508-4F53-A5A3-3199CEB556BD}" type="presParOf" srcId="{DE4AA150-0968-472D-B59A-3FFAEF93814A}" destId="{14264C55-9BBE-40D6-8CC7-9119B5E33621}" srcOrd="1" destOrd="0" presId="urn:microsoft.com/office/officeart/2008/layout/HorizontalMultiLevelHierarchy"/>
    <dgm:cxn modelId="{0B0E06B2-52D8-4F60-8765-17E90241E000}" type="presParOf" srcId="{14264C55-9BBE-40D6-8CC7-9119B5E33621}" destId="{0A63F040-739E-4B81-AA3C-EA88AC37ACCF}" srcOrd="0" destOrd="0" presId="urn:microsoft.com/office/officeart/2008/layout/HorizontalMultiLevelHierarchy"/>
    <dgm:cxn modelId="{943BF60C-7639-4CD4-A0F1-2E2C50E54564}" type="presParOf" srcId="{0A63F040-739E-4B81-AA3C-EA88AC37ACCF}" destId="{5DD53D53-6C2B-4153-8CFB-0255F970BA0A}" srcOrd="0" destOrd="0" presId="urn:microsoft.com/office/officeart/2008/layout/HorizontalMultiLevelHierarchy"/>
    <dgm:cxn modelId="{B25FDE4E-23A7-429E-83A1-42BD40D5FCC4}" type="presParOf" srcId="{14264C55-9BBE-40D6-8CC7-9119B5E33621}" destId="{1293D7DE-11D4-497A-B610-62BB08E5C07E}" srcOrd="1" destOrd="0" presId="urn:microsoft.com/office/officeart/2008/layout/HorizontalMultiLevelHierarchy"/>
    <dgm:cxn modelId="{58220298-F242-4D21-9319-B715DD219944}" type="presParOf" srcId="{1293D7DE-11D4-497A-B610-62BB08E5C07E}" destId="{47958301-0E6A-456F-8818-FE57FDB5EE27}" srcOrd="0" destOrd="0" presId="urn:microsoft.com/office/officeart/2008/layout/HorizontalMultiLevelHierarchy"/>
    <dgm:cxn modelId="{9A2509AA-0CE0-4A71-8EF5-475DE36055DB}" type="presParOf" srcId="{1293D7DE-11D4-497A-B610-62BB08E5C07E}" destId="{8929DBC5-5D1F-4E0B-A917-B7DFADBF5CBB}" srcOrd="1" destOrd="0" presId="urn:microsoft.com/office/officeart/2008/layout/HorizontalMultiLevelHierarchy"/>
    <dgm:cxn modelId="{C807E1C2-F8B9-44E9-B71F-51FEB6D5A707}" type="presParOf" srcId="{14264C55-9BBE-40D6-8CC7-9119B5E33621}" destId="{2A874A93-DE66-4D72-BDD8-06EB03ED2F5F}" srcOrd="2" destOrd="0" presId="urn:microsoft.com/office/officeart/2008/layout/HorizontalMultiLevelHierarchy"/>
    <dgm:cxn modelId="{98C76467-4158-43F6-9F9B-90E92359A774}" type="presParOf" srcId="{2A874A93-DE66-4D72-BDD8-06EB03ED2F5F}" destId="{664A4D3D-88EC-4745-A4C1-9FEEACBF6F72}" srcOrd="0" destOrd="0" presId="urn:microsoft.com/office/officeart/2008/layout/HorizontalMultiLevelHierarchy"/>
    <dgm:cxn modelId="{6BB8D857-97ED-4EE9-952F-C7202ECD265C}" type="presParOf" srcId="{14264C55-9BBE-40D6-8CC7-9119B5E33621}" destId="{CDB87D46-3D2D-4C6B-8F97-F561CAB0973B}" srcOrd="3" destOrd="0" presId="urn:microsoft.com/office/officeart/2008/layout/HorizontalMultiLevelHierarchy"/>
    <dgm:cxn modelId="{60DB27B6-0888-4D4C-97CC-883C42117C60}" type="presParOf" srcId="{CDB87D46-3D2D-4C6B-8F97-F561CAB0973B}" destId="{F977AED5-294C-4D86-BC8E-EAFC5EC2C019}" srcOrd="0" destOrd="0" presId="urn:microsoft.com/office/officeart/2008/layout/HorizontalMultiLevelHierarchy"/>
    <dgm:cxn modelId="{EE89BF47-5B03-443E-887A-42DFD840D991}" type="presParOf" srcId="{CDB87D46-3D2D-4C6B-8F97-F561CAB0973B}" destId="{3A4FB7DB-6B4E-4FC4-B339-10E57135E7A2}" srcOrd="1" destOrd="0" presId="urn:microsoft.com/office/officeart/2008/layout/HorizontalMultiLevelHierarchy"/>
    <dgm:cxn modelId="{4BA04C17-9875-41F0-947B-5D69C22CCAFA}" type="presParOf" srcId="{14264C55-9BBE-40D6-8CC7-9119B5E33621}" destId="{19E176A2-181B-4E53-8E90-4033A5B1E74E}" srcOrd="4" destOrd="0" presId="urn:microsoft.com/office/officeart/2008/layout/HorizontalMultiLevelHierarchy"/>
    <dgm:cxn modelId="{D05693FA-5412-4650-9208-8785995734EA}" type="presParOf" srcId="{19E176A2-181B-4E53-8E90-4033A5B1E74E}" destId="{22DC6E6D-04B8-40B7-8434-D508766510C2}" srcOrd="0" destOrd="0" presId="urn:microsoft.com/office/officeart/2008/layout/HorizontalMultiLevelHierarchy"/>
    <dgm:cxn modelId="{A566757C-2DAB-47D7-83B3-DB7CAFAACFD1}" type="presParOf" srcId="{14264C55-9BBE-40D6-8CC7-9119B5E33621}" destId="{6AD192DA-F2C5-42CA-A401-F8960E3A98E8}" srcOrd="5" destOrd="0" presId="urn:microsoft.com/office/officeart/2008/layout/HorizontalMultiLevelHierarchy"/>
    <dgm:cxn modelId="{532E4745-B2B8-4174-AE0D-D91B5E7EBBB1}" type="presParOf" srcId="{6AD192DA-F2C5-42CA-A401-F8960E3A98E8}" destId="{0BA7AD06-3F0A-424A-B94F-D0EDF34C9D0A}" srcOrd="0" destOrd="0" presId="urn:microsoft.com/office/officeart/2008/layout/HorizontalMultiLevelHierarchy"/>
    <dgm:cxn modelId="{61454565-E1E0-4CF0-AEE0-9B0BCF9102A4}" type="presParOf" srcId="{6AD192DA-F2C5-42CA-A401-F8960E3A98E8}" destId="{B42472F8-FFEE-4635-B5D7-A729489FA5D9}" srcOrd="1" destOrd="0" presId="urn:microsoft.com/office/officeart/2008/layout/HorizontalMultiLevelHierarchy"/>
    <dgm:cxn modelId="{B669029A-169C-4EB5-8A4F-581986CEE450}" type="presParOf" srcId="{14264C55-9BBE-40D6-8CC7-9119B5E33621}" destId="{2AD3EAAF-00ED-48D2-8DDD-854C9C1E9E61}" srcOrd="6" destOrd="0" presId="urn:microsoft.com/office/officeart/2008/layout/HorizontalMultiLevelHierarchy"/>
    <dgm:cxn modelId="{0FE18EB5-EB62-4370-8FC6-4FDC0806FB6F}" type="presParOf" srcId="{2AD3EAAF-00ED-48D2-8DDD-854C9C1E9E61}" destId="{E549D2E2-0D26-4203-B5CB-24660BCBA39D}" srcOrd="0" destOrd="0" presId="urn:microsoft.com/office/officeart/2008/layout/HorizontalMultiLevelHierarchy"/>
    <dgm:cxn modelId="{53A38D30-F8BC-4D74-B158-91B8F93D69A4}" type="presParOf" srcId="{14264C55-9BBE-40D6-8CC7-9119B5E33621}" destId="{E22959F0-35AD-449F-B66F-AADA1495558B}" srcOrd="7" destOrd="0" presId="urn:microsoft.com/office/officeart/2008/layout/HorizontalMultiLevelHierarchy"/>
    <dgm:cxn modelId="{3D5F6CB2-61C5-4C76-8EDA-14C914FD9B44}" type="presParOf" srcId="{E22959F0-35AD-449F-B66F-AADA1495558B}" destId="{FCE3BD6D-9C41-4A1E-B0A6-1B647943BCE8}" srcOrd="0" destOrd="0" presId="urn:microsoft.com/office/officeart/2008/layout/HorizontalMultiLevelHierarchy"/>
    <dgm:cxn modelId="{5A79E965-34AC-4554-9787-8A40BAB1750A}" type="presParOf" srcId="{E22959F0-35AD-449F-B66F-AADA1495558B}" destId="{0CE9FF55-4A54-4D44-A803-6CCB91812D3E}" srcOrd="1" destOrd="0" presId="urn:microsoft.com/office/officeart/2008/layout/HorizontalMultiLevelHierarchy"/>
    <dgm:cxn modelId="{BD715C77-FAFE-4E2C-A3BE-5B3B1ED17373}" type="presParOf" srcId="{14264C55-9BBE-40D6-8CC7-9119B5E33621}" destId="{5E770B26-030D-4294-9B87-193485D6CE3C}" srcOrd="8" destOrd="0" presId="urn:microsoft.com/office/officeart/2008/layout/HorizontalMultiLevelHierarchy"/>
    <dgm:cxn modelId="{B4232FAB-5C0B-4B46-B429-BDAF859EF29D}" type="presParOf" srcId="{5E770B26-030D-4294-9B87-193485D6CE3C}" destId="{7D8CB7F7-AB6E-4876-AA2C-ADA764DF1499}" srcOrd="0" destOrd="0" presId="urn:microsoft.com/office/officeart/2008/layout/HorizontalMultiLevelHierarchy"/>
    <dgm:cxn modelId="{E18D342C-0A58-40EE-B9CD-CA4B4DFB70C7}" type="presParOf" srcId="{14264C55-9BBE-40D6-8CC7-9119B5E33621}" destId="{9B368BFE-7EC5-4939-AA50-D4A281618082}" srcOrd="9" destOrd="0" presId="urn:microsoft.com/office/officeart/2008/layout/HorizontalMultiLevelHierarchy"/>
    <dgm:cxn modelId="{A179F3C3-69DE-4DFC-A193-B3913C879591}" type="presParOf" srcId="{9B368BFE-7EC5-4939-AA50-D4A281618082}" destId="{C73588B4-0102-4937-92CD-278E746C7145}" srcOrd="0" destOrd="0" presId="urn:microsoft.com/office/officeart/2008/layout/HorizontalMultiLevelHierarchy"/>
    <dgm:cxn modelId="{665D421A-1AE8-4FCD-BB8D-2FAA985488FD}" type="presParOf" srcId="{9B368BFE-7EC5-4939-AA50-D4A281618082}" destId="{CF271DED-8073-42CC-AB0B-A24D7E17639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1105FF2-1337-4402-A4D9-4370A788B107}" type="doc">
      <dgm:prSet loTypeId="urn:microsoft.com/office/officeart/2005/8/layout/h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89A368A8-596C-445B-964C-F6491C360EFB}">
      <dgm:prSet phldrT="[Text]" custT="1"/>
      <dgm:spPr/>
      <dgm:t>
        <a:bodyPr/>
        <a:lstStyle/>
        <a:p>
          <a:r>
            <a:rPr lang="en-US" sz="2000" dirty="0"/>
            <a:t>Paromomycin</a:t>
          </a:r>
          <a:endParaRPr lang="en-ZA" sz="2000" dirty="0"/>
        </a:p>
      </dgm:t>
    </dgm:pt>
    <dgm:pt modelId="{6519FA24-6120-4345-852F-53A09D980854}" type="parTrans" cxnId="{66EA748E-90ED-418B-8378-07D994F2C214}">
      <dgm:prSet/>
      <dgm:spPr/>
      <dgm:t>
        <a:bodyPr/>
        <a:lstStyle/>
        <a:p>
          <a:endParaRPr lang="en-ZA" sz="2400">
            <a:solidFill>
              <a:schemeClr val="tx1"/>
            </a:solidFill>
          </a:endParaRPr>
        </a:p>
      </dgm:t>
    </dgm:pt>
    <dgm:pt modelId="{D2415395-77AB-4399-9A7E-601CE291973C}" type="sibTrans" cxnId="{66EA748E-90ED-418B-8378-07D994F2C214}">
      <dgm:prSet/>
      <dgm:spPr/>
      <dgm:t>
        <a:bodyPr/>
        <a:lstStyle/>
        <a:p>
          <a:endParaRPr lang="en-ZA" sz="2400">
            <a:solidFill>
              <a:schemeClr val="tx1"/>
            </a:solidFill>
          </a:endParaRPr>
        </a:p>
      </dgm:t>
    </dgm:pt>
    <dgm:pt modelId="{5F354843-25CB-403C-8C10-B8C8ACF1DA94}">
      <dgm:prSet phldrT="[Text]" custT="1"/>
      <dgm:spPr/>
      <dgm:t>
        <a:bodyPr/>
        <a:lstStyle/>
        <a:p>
          <a:r>
            <a:rPr lang="en-US" sz="1800" dirty="0"/>
            <a:t>25-35mg/kg/day divided doses PO</a:t>
          </a:r>
          <a:endParaRPr lang="en-ZA" sz="2000" dirty="0"/>
        </a:p>
      </dgm:t>
    </dgm:pt>
    <dgm:pt modelId="{6F574536-FCA4-401B-B6F4-FB9BC94347D4}" type="parTrans" cxnId="{B8FC2264-95D1-409E-B04E-71872D7F84AE}">
      <dgm:prSet/>
      <dgm:spPr/>
      <dgm:t>
        <a:bodyPr/>
        <a:lstStyle/>
        <a:p>
          <a:endParaRPr lang="en-ZA"/>
        </a:p>
      </dgm:t>
    </dgm:pt>
    <dgm:pt modelId="{3AC97810-5D73-48E0-A933-6F77FC3FE77D}" type="sibTrans" cxnId="{B8FC2264-95D1-409E-B04E-71872D7F84AE}">
      <dgm:prSet/>
      <dgm:spPr/>
      <dgm:t>
        <a:bodyPr/>
        <a:lstStyle/>
        <a:p>
          <a:endParaRPr lang="en-ZA"/>
        </a:p>
      </dgm:t>
    </dgm:pt>
    <dgm:pt modelId="{1AB2063D-96B5-439E-9BCB-74A92731AA12}">
      <dgm:prSet phldrT="[Text]" custT="1"/>
      <dgm:spPr/>
      <dgm:t>
        <a:bodyPr/>
        <a:lstStyle/>
        <a:p>
          <a:r>
            <a:rPr lang="en-US" sz="1800" dirty="0"/>
            <a:t>Alternates</a:t>
          </a:r>
          <a:endParaRPr lang="en-ZA" sz="1800" dirty="0"/>
        </a:p>
      </dgm:t>
    </dgm:pt>
    <dgm:pt modelId="{B2692EA5-F62C-44B3-810F-964CD4B3BD21}" type="sibTrans" cxnId="{6606D799-9D73-43C3-BB2E-58A479F34D17}">
      <dgm:prSet/>
      <dgm:spPr/>
      <dgm:t>
        <a:bodyPr/>
        <a:lstStyle/>
        <a:p>
          <a:endParaRPr lang="en-ZA" sz="2400">
            <a:solidFill>
              <a:schemeClr val="tx1"/>
            </a:solidFill>
          </a:endParaRPr>
        </a:p>
      </dgm:t>
    </dgm:pt>
    <dgm:pt modelId="{26849D35-7DF7-4F7D-92D4-98C95DB0CE9A}" type="parTrans" cxnId="{6606D799-9D73-43C3-BB2E-58A479F34D17}">
      <dgm:prSet/>
      <dgm:spPr/>
      <dgm:t>
        <a:bodyPr/>
        <a:lstStyle/>
        <a:p>
          <a:endParaRPr lang="en-ZA" sz="2400">
            <a:solidFill>
              <a:schemeClr val="tx1"/>
            </a:solidFill>
          </a:endParaRPr>
        </a:p>
      </dgm:t>
    </dgm:pt>
    <dgm:pt modelId="{0F61CA6C-1837-4C7F-9864-CA416E11B853}">
      <dgm:prSet phldrT="[Text]" custT="1"/>
      <dgm:spPr/>
      <dgm:t>
        <a:bodyPr/>
        <a:lstStyle/>
        <a:p>
          <a:r>
            <a:rPr lang="en-US" sz="1800" dirty="0"/>
            <a:t>Iodoquinol</a:t>
          </a:r>
          <a:endParaRPr lang="en-ZA" sz="1800" dirty="0"/>
        </a:p>
      </dgm:t>
    </dgm:pt>
    <dgm:pt modelId="{AFEF1386-BE7E-4DD4-B32F-F37A57349F09}" type="parTrans" cxnId="{387254B3-8722-451B-B9AC-85D6DACA2E53}">
      <dgm:prSet/>
      <dgm:spPr/>
      <dgm:t>
        <a:bodyPr/>
        <a:lstStyle/>
        <a:p>
          <a:endParaRPr lang="en-ZA"/>
        </a:p>
      </dgm:t>
    </dgm:pt>
    <dgm:pt modelId="{E6B1A225-F5A1-4AC0-9520-DAAC07647161}" type="sibTrans" cxnId="{387254B3-8722-451B-B9AC-85D6DACA2E53}">
      <dgm:prSet/>
      <dgm:spPr/>
      <dgm:t>
        <a:bodyPr/>
        <a:lstStyle/>
        <a:p>
          <a:endParaRPr lang="en-ZA"/>
        </a:p>
      </dgm:t>
    </dgm:pt>
    <dgm:pt modelId="{27ED3E32-EA5F-4090-98FF-5B94785B8DD9}">
      <dgm:prSet phldrT="[Text]" custT="1"/>
      <dgm:spPr/>
      <dgm:t>
        <a:bodyPr/>
        <a:lstStyle/>
        <a:p>
          <a:r>
            <a:rPr lang="en-US" sz="2000" dirty="0"/>
            <a:t>7 Days</a:t>
          </a:r>
          <a:endParaRPr lang="en-ZA" sz="2000" dirty="0"/>
        </a:p>
      </dgm:t>
    </dgm:pt>
    <dgm:pt modelId="{02D01F3B-2C57-406E-A13E-FB8F18B33339}" type="parTrans" cxnId="{F1DB3CE0-B663-4364-8A11-0DBCD8375A83}">
      <dgm:prSet/>
      <dgm:spPr/>
      <dgm:t>
        <a:bodyPr/>
        <a:lstStyle/>
        <a:p>
          <a:endParaRPr lang="en-ZA"/>
        </a:p>
      </dgm:t>
    </dgm:pt>
    <dgm:pt modelId="{78B45E12-DD9C-483D-BD97-6E8B9BB5446E}" type="sibTrans" cxnId="{F1DB3CE0-B663-4364-8A11-0DBCD8375A83}">
      <dgm:prSet/>
      <dgm:spPr/>
      <dgm:t>
        <a:bodyPr/>
        <a:lstStyle/>
        <a:p>
          <a:endParaRPr lang="en-ZA"/>
        </a:p>
      </dgm:t>
    </dgm:pt>
    <dgm:pt modelId="{681C1E17-A934-4A98-98CA-89FB54E42950}">
      <dgm:prSet phldrT="[Text]" custT="1"/>
      <dgm:spPr/>
      <dgm:t>
        <a:bodyPr/>
        <a:lstStyle/>
        <a:p>
          <a:r>
            <a:rPr lang="en-US" sz="1800" dirty="0"/>
            <a:t>Diloxanide </a:t>
          </a:r>
          <a:r>
            <a:rPr lang="en-US" sz="1800" dirty="0" err="1"/>
            <a:t>fuorate</a:t>
          </a:r>
          <a:endParaRPr lang="en-ZA" sz="1800" dirty="0"/>
        </a:p>
      </dgm:t>
    </dgm:pt>
    <dgm:pt modelId="{19FF7143-A001-4335-B73B-E90CFF4DAFB3}" type="parTrans" cxnId="{5E5805B6-F43B-457E-B7C4-BEB6746FDBD7}">
      <dgm:prSet/>
      <dgm:spPr/>
      <dgm:t>
        <a:bodyPr/>
        <a:lstStyle/>
        <a:p>
          <a:endParaRPr lang="en-ZA"/>
        </a:p>
      </dgm:t>
    </dgm:pt>
    <dgm:pt modelId="{21A15C74-73C9-4E58-AB22-4F6288618995}" type="sibTrans" cxnId="{5E5805B6-F43B-457E-B7C4-BEB6746FDBD7}">
      <dgm:prSet/>
      <dgm:spPr/>
      <dgm:t>
        <a:bodyPr/>
        <a:lstStyle/>
        <a:p>
          <a:endParaRPr lang="en-ZA"/>
        </a:p>
      </dgm:t>
    </dgm:pt>
    <dgm:pt modelId="{25BB3786-DF4D-4033-85D1-608BF4F31742}" type="pres">
      <dgm:prSet presAssocID="{61105FF2-1337-4402-A4D9-4370A788B107}" presName="Name0" presStyleCnt="0">
        <dgm:presLayoutVars>
          <dgm:dir/>
          <dgm:animLvl val="lvl"/>
          <dgm:resizeHandles val="exact"/>
        </dgm:presLayoutVars>
      </dgm:prSet>
      <dgm:spPr/>
    </dgm:pt>
    <dgm:pt modelId="{4588A057-1B47-4921-AD34-54CCE5467342}" type="pres">
      <dgm:prSet presAssocID="{61105FF2-1337-4402-A4D9-4370A788B107}" presName="tSp" presStyleCnt="0"/>
      <dgm:spPr/>
    </dgm:pt>
    <dgm:pt modelId="{CE942944-E3B1-4BAB-9175-1F7C08D08B19}" type="pres">
      <dgm:prSet presAssocID="{61105FF2-1337-4402-A4D9-4370A788B107}" presName="bSp" presStyleCnt="0"/>
      <dgm:spPr/>
    </dgm:pt>
    <dgm:pt modelId="{373222DC-4144-4B00-9BAE-E5612E406F1B}" type="pres">
      <dgm:prSet presAssocID="{61105FF2-1337-4402-A4D9-4370A788B107}" presName="process" presStyleCnt="0"/>
      <dgm:spPr/>
    </dgm:pt>
    <dgm:pt modelId="{80E90491-4C9C-49C7-8D5E-884606770418}" type="pres">
      <dgm:prSet presAssocID="{89A368A8-596C-445B-964C-F6491C360EFB}" presName="composite1" presStyleCnt="0"/>
      <dgm:spPr/>
    </dgm:pt>
    <dgm:pt modelId="{244A36C1-20C0-4A6A-B360-D242D4D1EA90}" type="pres">
      <dgm:prSet presAssocID="{89A368A8-596C-445B-964C-F6491C360EFB}" presName="dummyNode1" presStyleLbl="node1" presStyleIdx="0" presStyleCnt="2"/>
      <dgm:spPr/>
    </dgm:pt>
    <dgm:pt modelId="{503D4741-C6CD-4C9F-ADA5-8AFBF5EA3AAA}" type="pres">
      <dgm:prSet presAssocID="{89A368A8-596C-445B-964C-F6491C360EFB}" presName="childNode1" presStyleLbl="bgAcc1" presStyleIdx="0" presStyleCnt="2">
        <dgm:presLayoutVars>
          <dgm:bulletEnabled val="1"/>
        </dgm:presLayoutVars>
      </dgm:prSet>
      <dgm:spPr/>
    </dgm:pt>
    <dgm:pt modelId="{B5FA6695-F323-4729-A3EE-332413F466AD}" type="pres">
      <dgm:prSet presAssocID="{89A368A8-596C-445B-964C-F6491C360EFB}" presName="childNode1tx" presStyleLbl="bgAcc1" presStyleIdx="0" presStyleCnt="2">
        <dgm:presLayoutVars>
          <dgm:bulletEnabled val="1"/>
        </dgm:presLayoutVars>
      </dgm:prSet>
      <dgm:spPr/>
    </dgm:pt>
    <dgm:pt modelId="{833DBEC4-6C97-4DB3-9C89-39647FE6393D}" type="pres">
      <dgm:prSet presAssocID="{89A368A8-596C-445B-964C-F6491C360EFB}" presName="parentNode1" presStyleLbl="node1" presStyleIdx="0" presStyleCnt="2">
        <dgm:presLayoutVars>
          <dgm:chMax val="1"/>
          <dgm:bulletEnabled val="1"/>
        </dgm:presLayoutVars>
      </dgm:prSet>
      <dgm:spPr/>
    </dgm:pt>
    <dgm:pt modelId="{2B5DCD88-5810-497E-916F-C3204F1589A2}" type="pres">
      <dgm:prSet presAssocID="{89A368A8-596C-445B-964C-F6491C360EFB}" presName="connSite1" presStyleCnt="0"/>
      <dgm:spPr/>
    </dgm:pt>
    <dgm:pt modelId="{59177D31-8F38-4069-85A1-C8910A128864}" type="pres">
      <dgm:prSet presAssocID="{D2415395-77AB-4399-9A7E-601CE291973C}" presName="Name9" presStyleLbl="sibTrans2D1" presStyleIdx="0" presStyleCnt="1"/>
      <dgm:spPr/>
    </dgm:pt>
    <dgm:pt modelId="{224297C4-9AC5-4E4B-8E56-954CAB764348}" type="pres">
      <dgm:prSet presAssocID="{1AB2063D-96B5-439E-9BCB-74A92731AA12}" presName="composite2" presStyleCnt="0"/>
      <dgm:spPr/>
    </dgm:pt>
    <dgm:pt modelId="{9B365BF7-2916-414D-856D-95636F1F5B5F}" type="pres">
      <dgm:prSet presAssocID="{1AB2063D-96B5-439E-9BCB-74A92731AA12}" presName="dummyNode2" presStyleLbl="node1" presStyleIdx="0" presStyleCnt="2"/>
      <dgm:spPr/>
    </dgm:pt>
    <dgm:pt modelId="{7A7FE869-F900-449E-91E0-AECF37208EB7}" type="pres">
      <dgm:prSet presAssocID="{1AB2063D-96B5-439E-9BCB-74A92731AA12}" presName="childNode2" presStyleLbl="bgAcc1" presStyleIdx="1" presStyleCnt="2">
        <dgm:presLayoutVars>
          <dgm:bulletEnabled val="1"/>
        </dgm:presLayoutVars>
      </dgm:prSet>
      <dgm:spPr/>
    </dgm:pt>
    <dgm:pt modelId="{24D12E1F-182A-4B48-8CC0-44AFA9FEF823}" type="pres">
      <dgm:prSet presAssocID="{1AB2063D-96B5-439E-9BCB-74A92731AA12}" presName="childNode2tx" presStyleLbl="bgAcc1" presStyleIdx="1" presStyleCnt="2">
        <dgm:presLayoutVars>
          <dgm:bulletEnabled val="1"/>
        </dgm:presLayoutVars>
      </dgm:prSet>
      <dgm:spPr/>
    </dgm:pt>
    <dgm:pt modelId="{5CAA6B23-8BFB-429B-B584-FAFAE4220F98}" type="pres">
      <dgm:prSet presAssocID="{1AB2063D-96B5-439E-9BCB-74A92731AA12}" presName="parentNode2" presStyleLbl="node1" presStyleIdx="1" presStyleCnt="2">
        <dgm:presLayoutVars>
          <dgm:chMax val="0"/>
          <dgm:bulletEnabled val="1"/>
        </dgm:presLayoutVars>
      </dgm:prSet>
      <dgm:spPr/>
    </dgm:pt>
    <dgm:pt modelId="{3AD78AE8-C964-4DCB-8F78-5EA085669298}" type="pres">
      <dgm:prSet presAssocID="{1AB2063D-96B5-439E-9BCB-74A92731AA12}" presName="connSite2" presStyleCnt="0"/>
      <dgm:spPr/>
    </dgm:pt>
  </dgm:ptLst>
  <dgm:cxnLst>
    <dgm:cxn modelId="{2E45FD0D-1873-446E-8121-5DABD7FC004B}" type="presOf" srcId="{1AB2063D-96B5-439E-9BCB-74A92731AA12}" destId="{5CAA6B23-8BFB-429B-B584-FAFAE4220F98}" srcOrd="0" destOrd="0" presId="urn:microsoft.com/office/officeart/2005/8/layout/hProcess4"/>
    <dgm:cxn modelId="{C9802222-F531-435F-A0AC-7ED462AF856A}" type="presOf" srcId="{89A368A8-596C-445B-964C-F6491C360EFB}" destId="{833DBEC4-6C97-4DB3-9C89-39647FE6393D}" srcOrd="0" destOrd="0" presId="urn:microsoft.com/office/officeart/2005/8/layout/hProcess4"/>
    <dgm:cxn modelId="{B99C4D27-447F-4F6A-95EF-9ADFB186A550}" type="presOf" srcId="{27ED3E32-EA5F-4090-98FF-5B94785B8DD9}" destId="{503D4741-C6CD-4C9F-ADA5-8AFBF5EA3AAA}" srcOrd="0" destOrd="1" presId="urn:microsoft.com/office/officeart/2005/8/layout/hProcess4"/>
    <dgm:cxn modelId="{B8FC2264-95D1-409E-B04E-71872D7F84AE}" srcId="{89A368A8-596C-445B-964C-F6491C360EFB}" destId="{5F354843-25CB-403C-8C10-B8C8ACF1DA94}" srcOrd="0" destOrd="0" parTransId="{6F574536-FCA4-401B-B6F4-FB9BC94347D4}" sibTransId="{3AC97810-5D73-48E0-A933-6F77FC3FE77D}"/>
    <dgm:cxn modelId="{B1D0556E-D2B1-49FC-9DC5-2F676B24FEF1}" type="presOf" srcId="{61105FF2-1337-4402-A4D9-4370A788B107}" destId="{25BB3786-DF4D-4033-85D1-608BF4F31742}" srcOrd="0" destOrd="0" presId="urn:microsoft.com/office/officeart/2005/8/layout/hProcess4"/>
    <dgm:cxn modelId="{F0988C84-AE93-46E4-B45E-B47387074F78}" type="presOf" srcId="{0F61CA6C-1837-4C7F-9864-CA416E11B853}" destId="{7A7FE869-F900-449E-91E0-AECF37208EB7}" srcOrd="0" destOrd="0" presId="urn:microsoft.com/office/officeart/2005/8/layout/hProcess4"/>
    <dgm:cxn modelId="{66EA748E-90ED-418B-8378-07D994F2C214}" srcId="{61105FF2-1337-4402-A4D9-4370A788B107}" destId="{89A368A8-596C-445B-964C-F6491C360EFB}" srcOrd="0" destOrd="0" parTransId="{6519FA24-6120-4345-852F-53A09D980854}" sibTransId="{D2415395-77AB-4399-9A7E-601CE291973C}"/>
    <dgm:cxn modelId="{CAD90E8F-7460-4AB0-89E0-10E7CC51F878}" type="presOf" srcId="{27ED3E32-EA5F-4090-98FF-5B94785B8DD9}" destId="{B5FA6695-F323-4729-A3EE-332413F466AD}" srcOrd="1" destOrd="1" presId="urn:microsoft.com/office/officeart/2005/8/layout/hProcess4"/>
    <dgm:cxn modelId="{3B702D91-D727-4DDD-94D8-1587F493C469}" type="presOf" srcId="{D2415395-77AB-4399-9A7E-601CE291973C}" destId="{59177D31-8F38-4069-85A1-C8910A128864}" srcOrd="0" destOrd="0" presId="urn:microsoft.com/office/officeart/2005/8/layout/hProcess4"/>
    <dgm:cxn modelId="{A86BDC91-E929-45FD-A0F1-C756E7AEA366}" type="presOf" srcId="{5F354843-25CB-403C-8C10-B8C8ACF1DA94}" destId="{B5FA6695-F323-4729-A3EE-332413F466AD}" srcOrd="1" destOrd="0" presId="urn:microsoft.com/office/officeart/2005/8/layout/hProcess4"/>
    <dgm:cxn modelId="{F89AC595-D52E-4D62-A875-645624EECCCC}" type="presOf" srcId="{0F61CA6C-1837-4C7F-9864-CA416E11B853}" destId="{24D12E1F-182A-4B48-8CC0-44AFA9FEF823}" srcOrd="1" destOrd="0" presId="urn:microsoft.com/office/officeart/2005/8/layout/hProcess4"/>
    <dgm:cxn modelId="{6606D799-9D73-43C3-BB2E-58A479F34D17}" srcId="{61105FF2-1337-4402-A4D9-4370A788B107}" destId="{1AB2063D-96B5-439E-9BCB-74A92731AA12}" srcOrd="1" destOrd="0" parTransId="{26849D35-7DF7-4F7D-92D4-98C95DB0CE9A}" sibTransId="{B2692EA5-F62C-44B3-810F-964CD4B3BD21}"/>
    <dgm:cxn modelId="{90A32DB2-7634-4488-873D-E7B251A7BE8D}" type="presOf" srcId="{681C1E17-A934-4A98-98CA-89FB54E42950}" destId="{24D12E1F-182A-4B48-8CC0-44AFA9FEF823}" srcOrd="1" destOrd="1" presId="urn:microsoft.com/office/officeart/2005/8/layout/hProcess4"/>
    <dgm:cxn modelId="{387254B3-8722-451B-B9AC-85D6DACA2E53}" srcId="{1AB2063D-96B5-439E-9BCB-74A92731AA12}" destId="{0F61CA6C-1837-4C7F-9864-CA416E11B853}" srcOrd="0" destOrd="0" parTransId="{AFEF1386-BE7E-4DD4-B32F-F37A57349F09}" sibTransId="{E6B1A225-F5A1-4AC0-9520-DAAC07647161}"/>
    <dgm:cxn modelId="{5E5805B6-F43B-457E-B7C4-BEB6746FDBD7}" srcId="{1AB2063D-96B5-439E-9BCB-74A92731AA12}" destId="{681C1E17-A934-4A98-98CA-89FB54E42950}" srcOrd="1" destOrd="0" parTransId="{19FF7143-A001-4335-B73B-E90CFF4DAFB3}" sibTransId="{21A15C74-73C9-4E58-AB22-4F6288618995}"/>
    <dgm:cxn modelId="{8672C6CC-6EB0-46E0-B4EF-859C6D7B817F}" type="presOf" srcId="{681C1E17-A934-4A98-98CA-89FB54E42950}" destId="{7A7FE869-F900-449E-91E0-AECF37208EB7}" srcOrd="0" destOrd="1" presId="urn:microsoft.com/office/officeart/2005/8/layout/hProcess4"/>
    <dgm:cxn modelId="{F1DB3CE0-B663-4364-8A11-0DBCD8375A83}" srcId="{89A368A8-596C-445B-964C-F6491C360EFB}" destId="{27ED3E32-EA5F-4090-98FF-5B94785B8DD9}" srcOrd="1" destOrd="0" parTransId="{02D01F3B-2C57-406E-A13E-FB8F18B33339}" sibTransId="{78B45E12-DD9C-483D-BD97-6E8B9BB5446E}"/>
    <dgm:cxn modelId="{ACDDAEFA-DA9F-4893-8A01-C409A012402F}" type="presOf" srcId="{5F354843-25CB-403C-8C10-B8C8ACF1DA94}" destId="{503D4741-C6CD-4C9F-ADA5-8AFBF5EA3AAA}" srcOrd="0" destOrd="0" presId="urn:microsoft.com/office/officeart/2005/8/layout/hProcess4"/>
    <dgm:cxn modelId="{2211C257-F857-4E0E-A5E4-763A7CF9019D}" type="presParOf" srcId="{25BB3786-DF4D-4033-85D1-608BF4F31742}" destId="{4588A057-1B47-4921-AD34-54CCE5467342}" srcOrd="0" destOrd="0" presId="urn:microsoft.com/office/officeart/2005/8/layout/hProcess4"/>
    <dgm:cxn modelId="{9198B56B-76AF-46DD-B38F-9306E70A4265}" type="presParOf" srcId="{25BB3786-DF4D-4033-85D1-608BF4F31742}" destId="{CE942944-E3B1-4BAB-9175-1F7C08D08B19}" srcOrd="1" destOrd="0" presId="urn:microsoft.com/office/officeart/2005/8/layout/hProcess4"/>
    <dgm:cxn modelId="{4526DFC5-602C-4E94-84AC-ABC8F3066117}" type="presParOf" srcId="{25BB3786-DF4D-4033-85D1-608BF4F31742}" destId="{373222DC-4144-4B00-9BAE-E5612E406F1B}" srcOrd="2" destOrd="0" presId="urn:microsoft.com/office/officeart/2005/8/layout/hProcess4"/>
    <dgm:cxn modelId="{56403161-40C9-4FEB-A960-F2A023BA419C}" type="presParOf" srcId="{373222DC-4144-4B00-9BAE-E5612E406F1B}" destId="{80E90491-4C9C-49C7-8D5E-884606770418}" srcOrd="0" destOrd="0" presId="urn:microsoft.com/office/officeart/2005/8/layout/hProcess4"/>
    <dgm:cxn modelId="{02CB4572-E313-42EB-9A74-6E50A08C4EE8}" type="presParOf" srcId="{80E90491-4C9C-49C7-8D5E-884606770418}" destId="{244A36C1-20C0-4A6A-B360-D242D4D1EA90}" srcOrd="0" destOrd="0" presId="urn:microsoft.com/office/officeart/2005/8/layout/hProcess4"/>
    <dgm:cxn modelId="{CFC6F1F0-05D5-4FA5-AD4A-C75B9DD9A907}" type="presParOf" srcId="{80E90491-4C9C-49C7-8D5E-884606770418}" destId="{503D4741-C6CD-4C9F-ADA5-8AFBF5EA3AAA}" srcOrd="1" destOrd="0" presId="urn:microsoft.com/office/officeart/2005/8/layout/hProcess4"/>
    <dgm:cxn modelId="{5D591419-24DA-41E2-AE38-48F23F4C5D5F}" type="presParOf" srcId="{80E90491-4C9C-49C7-8D5E-884606770418}" destId="{B5FA6695-F323-4729-A3EE-332413F466AD}" srcOrd="2" destOrd="0" presId="urn:microsoft.com/office/officeart/2005/8/layout/hProcess4"/>
    <dgm:cxn modelId="{3060AD97-FE2B-4AA1-9675-7B18A9BF9916}" type="presParOf" srcId="{80E90491-4C9C-49C7-8D5E-884606770418}" destId="{833DBEC4-6C97-4DB3-9C89-39647FE6393D}" srcOrd="3" destOrd="0" presId="urn:microsoft.com/office/officeart/2005/8/layout/hProcess4"/>
    <dgm:cxn modelId="{A95A036A-60B9-46A9-90C5-E80527EA3404}" type="presParOf" srcId="{80E90491-4C9C-49C7-8D5E-884606770418}" destId="{2B5DCD88-5810-497E-916F-C3204F1589A2}" srcOrd="4" destOrd="0" presId="urn:microsoft.com/office/officeart/2005/8/layout/hProcess4"/>
    <dgm:cxn modelId="{52BC0F8A-6B09-4278-9013-B97DA3899824}" type="presParOf" srcId="{373222DC-4144-4B00-9BAE-E5612E406F1B}" destId="{59177D31-8F38-4069-85A1-C8910A128864}" srcOrd="1" destOrd="0" presId="urn:microsoft.com/office/officeart/2005/8/layout/hProcess4"/>
    <dgm:cxn modelId="{36AB0A47-0333-4985-872D-C3A5EFF28D2F}" type="presParOf" srcId="{373222DC-4144-4B00-9BAE-E5612E406F1B}" destId="{224297C4-9AC5-4E4B-8E56-954CAB764348}" srcOrd="2" destOrd="0" presId="urn:microsoft.com/office/officeart/2005/8/layout/hProcess4"/>
    <dgm:cxn modelId="{30512279-7D8C-4F5E-89B0-4091E2E07375}" type="presParOf" srcId="{224297C4-9AC5-4E4B-8E56-954CAB764348}" destId="{9B365BF7-2916-414D-856D-95636F1F5B5F}" srcOrd="0" destOrd="0" presId="urn:microsoft.com/office/officeart/2005/8/layout/hProcess4"/>
    <dgm:cxn modelId="{BA014FD2-D08D-4ED8-B129-618E93FBD208}" type="presParOf" srcId="{224297C4-9AC5-4E4B-8E56-954CAB764348}" destId="{7A7FE869-F900-449E-91E0-AECF37208EB7}" srcOrd="1" destOrd="0" presId="urn:microsoft.com/office/officeart/2005/8/layout/hProcess4"/>
    <dgm:cxn modelId="{C4C8DE6F-1AA8-46DA-89F0-3B15E5618305}" type="presParOf" srcId="{224297C4-9AC5-4E4B-8E56-954CAB764348}" destId="{24D12E1F-182A-4B48-8CC0-44AFA9FEF823}" srcOrd="2" destOrd="0" presId="urn:microsoft.com/office/officeart/2005/8/layout/hProcess4"/>
    <dgm:cxn modelId="{6FB5DA35-967A-40E0-BA54-52F9FCAB859B}" type="presParOf" srcId="{224297C4-9AC5-4E4B-8E56-954CAB764348}" destId="{5CAA6B23-8BFB-429B-B584-FAFAE4220F98}" srcOrd="3" destOrd="0" presId="urn:microsoft.com/office/officeart/2005/8/layout/hProcess4"/>
    <dgm:cxn modelId="{7C205531-7DC9-45C0-A623-363323A550E2}" type="presParOf" srcId="{224297C4-9AC5-4E4B-8E56-954CAB764348}" destId="{3AD78AE8-C964-4DCB-8F78-5EA08566929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AAC44FD-EAEC-40CF-B160-463FD7F4678A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487B643D-BC3A-4BFF-A27F-84D00485AEA2}">
      <dgm:prSet phldrT="[Text]"/>
      <dgm:spPr/>
      <dgm:t>
        <a:bodyPr/>
        <a:lstStyle/>
        <a:p>
          <a:r>
            <a:rPr lang="en-US" dirty="0"/>
            <a:t>Perforated Amoebic Colitis</a:t>
          </a:r>
          <a:endParaRPr lang="en-ZA" dirty="0"/>
        </a:p>
      </dgm:t>
    </dgm:pt>
    <dgm:pt modelId="{453367A7-9A6A-46EC-B567-9728AE0E4C88}" type="parTrans" cxnId="{2EA12896-62BA-428D-91BE-D41A93617AF4}">
      <dgm:prSet/>
      <dgm:spPr/>
      <dgm:t>
        <a:bodyPr/>
        <a:lstStyle/>
        <a:p>
          <a:endParaRPr lang="en-ZA"/>
        </a:p>
      </dgm:t>
    </dgm:pt>
    <dgm:pt modelId="{CAE56318-A729-440B-B50F-32FBED4875E4}" type="sibTrans" cxnId="{2EA12896-62BA-428D-91BE-D41A93617AF4}">
      <dgm:prSet/>
      <dgm:spPr/>
      <dgm:t>
        <a:bodyPr/>
        <a:lstStyle/>
        <a:p>
          <a:endParaRPr lang="en-ZA"/>
        </a:p>
      </dgm:t>
    </dgm:pt>
    <dgm:pt modelId="{86AC9CE9-DA0C-44A8-8A72-EDA9DE7F5053}">
      <dgm:prSet phldrT="[Text]"/>
      <dgm:spPr/>
      <dgm:t>
        <a:bodyPr/>
        <a:lstStyle/>
        <a:p>
          <a:r>
            <a:rPr lang="en-US" dirty="0"/>
            <a:t>Massive GI Bleed</a:t>
          </a:r>
          <a:endParaRPr lang="en-ZA" dirty="0"/>
        </a:p>
      </dgm:t>
    </dgm:pt>
    <dgm:pt modelId="{574051AC-4629-4987-AC12-ADCF3626B5C2}" type="parTrans" cxnId="{3DB61634-6ACA-4A96-B966-741A552A7AD5}">
      <dgm:prSet/>
      <dgm:spPr/>
      <dgm:t>
        <a:bodyPr/>
        <a:lstStyle/>
        <a:p>
          <a:endParaRPr lang="en-ZA"/>
        </a:p>
      </dgm:t>
    </dgm:pt>
    <dgm:pt modelId="{A6D196B1-EF5D-4224-9297-1143031F7EFA}" type="sibTrans" cxnId="{3DB61634-6ACA-4A96-B966-741A552A7AD5}">
      <dgm:prSet/>
      <dgm:spPr/>
      <dgm:t>
        <a:bodyPr/>
        <a:lstStyle/>
        <a:p>
          <a:endParaRPr lang="en-ZA"/>
        </a:p>
      </dgm:t>
    </dgm:pt>
    <dgm:pt modelId="{B465C1CC-B958-47A4-9D5A-C3F47FD71336}">
      <dgm:prSet phldrT="[Text]"/>
      <dgm:spPr/>
      <dgm:t>
        <a:bodyPr/>
        <a:lstStyle/>
        <a:p>
          <a:r>
            <a:rPr lang="en-US" dirty="0"/>
            <a:t>Toxic Megacolon </a:t>
          </a:r>
          <a:endParaRPr lang="en-ZA" dirty="0"/>
        </a:p>
      </dgm:t>
    </dgm:pt>
    <dgm:pt modelId="{22042B79-A2E2-4735-95C8-5E15D595B53A}" type="parTrans" cxnId="{314A435B-2E04-4CF4-A4CC-4418FF629D57}">
      <dgm:prSet/>
      <dgm:spPr/>
      <dgm:t>
        <a:bodyPr/>
        <a:lstStyle/>
        <a:p>
          <a:endParaRPr lang="en-ZA"/>
        </a:p>
      </dgm:t>
    </dgm:pt>
    <dgm:pt modelId="{92F20FCE-4824-449C-B452-C96483EB15F4}" type="sibTrans" cxnId="{314A435B-2E04-4CF4-A4CC-4418FF629D57}">
      <dgm:prSet/>
      <dgm:spPr/>
      <dgm:t>
        <a:bodyPr/>
        <a:lstStyle/>
        <a:p>
          <a:endParaRPr lang="en-ZA"/>
        </a:p>
      </dgm:t>
    </dgm:pt>
    <dgm:pt modelId="{D7D0D67C-AEC2-4F86-BC16-8579966AFAD1}">
      <dgm:prSet phldrT="[Text]"/>
      <dgm:spPr/>
      <dgm:t>
        <a:bodyPr/>
        <a:lstStyle/>
        <a:p>
          <a:r>
            <a:rPr lang="en-US" dirty="0"/>
            <a:t>Acute Abdomen</a:t>
          </a:r>
          <a:endParaRPr lang="en-ZA" dirty="0"/>
        </a:p>
      </dgm:t>
    </dgm:pt>
    <dgm:pt modelId="{1DEA6B6E-EE23-433A-BF95-A42167CFA860}" type="parTrans" cxnId="{D6D80649-8F59-407E-9C96-5811E6A79220}">
      <dgm:prSet/>
      <dgm:spPr/>
      <dgm:t>
        <a:bodyPr/>
        <a:lstStyle/>
        <a:p>
          <a:endParaRPr lang="en-ZA"/>
        </a:p>
      </dgm:t>
    </dgm:pt>
    <dgm:pt modelId="{A3006DE0-5E77-4895-A862-0A0FCD153473}" type="sibTrans" cxnId="{D6D80649-8F59-407E-9C96-5811E6A79220}">
      <dgm:prSet/>
      <dgm:spPr/>
      <dgm:t>
        <a:bodyPr/>
        <a:lstStyle/>
        <a:p>
          <a:endParaRPr lang="en-ZA"/>
        </a:p>
      </dgm:t>
    </dgm:pt>
    <dgm:pt modelId="{76187896-15E9-4341-B3F8-39352C83799C}" type="pres">
      <dgm:prSet presAssocID="{BAAC44FD-EAEC-40CF-B160-463FD7F4678A}" presName="outerComposite" presStyleCnt="0">
        <dgm:presLayoutVars>
          <dgm:chMax val="5"/>
          <dgm:dir/>
          <dgm:resizeHandles val="exact"/>
        </dgm:presLayoutVars>
      </dgm:prSet>
      <dgm:spPr/>
    </dgm:pt>
    <dgm:pt modelId="{89705DEA-41C6-4F49-98E3-21C766F93332}" type="pres">
      <dgm:prSet presAssocID="{BAAC44FD-EAEC-40CF-B160-463FD7F4678A}" presName="dummyMaxCanvas" presStyleCnt="0">
        <dgm:presLayoutVars/>
      </dgm:prSet>
      <dgm:spPr/>
    </dgm:pt>
    <dgm:pt modelId="{D9E01010-5C06-4627-94FE-F01C79E24E3B}" type="pres">
      <dgm:prSet presAssocID="{BAAC44FD-EAEC-40CF-B160-463FD7F4678A}" presName="FourNodes_1" presStyleLbl="node1" presStyleIdx="0" presStyleCnt="4">
        <dgm:presLayoutVars>
          <dgm:bulletEnabled val="1"/>
        </dgm:presLayoutVars>
      </dgm:prSet>
      <dgm:spPr/>
    </dgm:pt>
    <dgm:pt modelId="{5F4D8F96-7F23-41A4-8F4E-E4C63E0CA9ED}" type="pres">
      <dgm:prSet presAssocID="{BAAC44FD-EAEC-40CF-B160-463FD7F4678A}" presName="FourNodes_2" presStyleLbl="node1" presStyleIdx="1" presStyleCnt="4">
        <dgm:presLayoutVars>
          <dgm:bulletEnabled val="1"/>
        </dgm:presLayoutVars>
      </dgm:prSet>
      <dgm:spPr/>
    </dgm:pt>
    <dgm:pt modelId="{2BA93189-A6BB-4EFD-B1BB-2F2E8C491479}" type="pres">
      <dgm:prSet presAssocID="{BAAC44FD-EAEC-40CF-B160-463FD7F4678A}" presName="FourNodes_3" presStyleLbl="node1" presStyleIdx="2" presStyleCnt="4">
        <dgm:presLayoutVars>
          <dgm:bulletEnabled val="1"/>
        </dgm:presLayoutVars>
      </dgm:prSet>
      <dgm:spPr/>
    </dgm:pt>
    <dgm:pt modelId="{4C1ACF9A-24BA-4161-8ACC-70B1A1B1AB02}" type="pres">
      <dgm:prSet presAssocID="{BAAC44FD-EAEC-40CF-B160-463FD7F4678A}" presName="FourNodes_4" presStyleLbl="node1" presStyleIdx="3" presStyleCnt="4">
        <dgm:presLayoutVars>
          <dgm:bulletEnabled val="1"/>
        </dgm:presLayoutVars>
      </dgm:prSet>
      <dgm:spPr/>
    </dgm:pt>
    <dgm:pt modelId="{ADC28D1C-E819-4F39-BDDB-DC34DB812654}" type="pres">
      <dgm:prSet presAssocID="{BAAC44FD-EAEC-40CF-B160-463FD7F4678A}" presName="FourConn_1-2" presStyleLbl="fgAccFollowNode1" presStyleIdx="0" presStyleCnt="3">
        <dgm:presLayoutVars>
          <dgm:bulletEnabled val="1"/>
        </dgm:presLayoutVars>
      </dgm:prSet>
      <dgm:spPr/>
    </dgm:pt>
    <dgm:pt modelId="{97B8A62F-BD40-438D-8A72-19917CF5EF47}" type="pres">
      <dgm:prSet presAssocID="{BAAC44FD-EAEC-40CF-B160-463FD7F4678A}" presName="FourConn_2-3" presStyleLbl="fgAccFollowNode1" presStyleIdx="1" presStyleCnt="3">
        <dgm:presLayoutVars>
          <dgm:bulletEnabled val="1"/>
        </dgm:presLayoutVars>
      </dgm:prSet>
      <dgm:spPr/>
    </dgm:pt>
    <dgm:pt modelId="{BCBDBF2A-A54F-4B41-B49C-E624720401EB}" type="pres">
      <dgm:prSet presAssocID="{BAAC44FD-EAEC-40CF-B160-463FD7F4678A}" presName="FourConn_3-4" presStyleLbl="fgAccFollowNode1" presStyleIdx="2" presStyleCnt="3">
        <dgm:presLayoutVars>
          <dgm:bulletEnabled val="1"/>
        </dgm:presLayoutVars>
      </dgm:prSet>
      <dgm:spPr/>
    </dgm:pt>
    <dgm:pt modelId="{8F0521BE-99F9-418C-B9C3-8E651E74A9D9}" type="pres">
      <dgm:prSet presAssocID="{BAAC44FD-EAEC-40CF-B160-463FD7F4678A}" presName="FourNodes_1_text" presStyleLbl="node1" presStyleIdx="3" presStyleCnt="4">
        <dgm:presLayoutVars>
          <dgm:bulletEnabled val="1"/>
        </dgm:presLayoutVars>
      </dgm:prSet>
      <dgm:spPr/>
    </dgm:pt>
    <dgm:pt modelId="{D90D0C8C-1695-47B0-9CF6-F57A4B57F860}" type="pres">
      <dgm:prSet presAssocID="{BAAC44FD-EAEC-40CF-B160-463FD7F4678A}" presName="FourNodes_2_text" presStyleLbl="node1" presStyleIdx="3" presStyleCnt="4">
        <dgm:presLayoutVars>
          <dgm:bulletEnabled val="1"/>
        </dgm:presLayoutVars>
      </dgm:prSet>
      <dgm:spPr/>
    </dgm:pt>
    <dgm:pt modelId="{4728FB23-4C78-44C3-AAA0-8CB809936951}" type="pres">
      <dgm:prSet presAssocID="{BAAC44FD-EAEC-40CF-B160-463FD7F4678A}" presName="FourNodes_3_text" presStyleLbl="node1" presStyleIdx="3" presStyleCnt="4">
        <dgm:presLayoutVars>
          <dgm:bulletEnabled val="1"/>
        </dgm:presLayoutVars>
      </dgm:prSet>
      <dgm:spPr/>
    </dgm:pt>
    <dgm:pt modelId="{BD863169-2844-4ABA-B82B-CA36CE62C848}" type="pres">
      <dgm:prSet presAssocID="{BAAC44FD-EAEC-40CF-B160-463FD7F4678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31D3E13-1CBD-417D-95C5-108CCBCFDC71}" type="presOf" srcId="{86AC9CE9-DA0C-44A8-8A72-EDA9DE7F5053}" destId="{2BA93189-A6BB-4EFD-B1BB-2F2E8C491479}" srcOrd="0" destOrd="0" presId="urn:microsoft.com/office/officeart/2005/8/layout/vProcess5"/>
    <dgm:cxn modelId="{C05EF232-AD78-402E-B6DB-E36A17197713}" type="presOf" srcId="{D7D0D67C-AEC2-4F86-BC16-8579966AFAD1}" destId="{8F0521BE-99F9-418C-B9C3-8E651E74A9D9}" srcOrd="1" destOrd="0" presId="urn:microsoft.com/office/officeart/2005/8/layout/vProcess5"/>
    <dgm:cxn modelId="{3DB61634-6ACA-4A96-B966-741A552A7AD5}" srcId="{BAAC44FD-EAEC-40CF-B160-463FD7F4678A}" destId="{86AC9CE9-DA0C-44A8-8A72-EDA9DE7F5053}" srcOrd="2" destOrd="0" parTransId="{574051AC-4629-4987-AC12-ADCF3626B5C2}" sibTransId="{A6D196B1-EF5D-4224-9297-1143031F7EFA}"/>
    <dgm:cxn modelId="{314A435B-2E04-4CF4-A4CC-4418FF629D57}" srcId="{BAAC44FD-EAEC-40CF-B160-463FD7F4678A}" destId="{B465C1CC-B958-47A4-9D5A-C3F47FD71336}" srcOrd="3" destOrd="0" parTransId="{22042B79-A2E2-4735-95C8-5E15D595B53A}" sibTransId="{92F20FCE-4824-449C-B452-C96483EB15F4}"/>
    <dgm:cxn modelId="{D6D80649-8F59-407E-9C96-5811E6A79220}" srcId="{BAAC44FD-EAEC-40CF-B160-463FD7F4678A}" destId="{D7D0D67C-AEC2-4F86-BC16-8579966AFAD1}" srcOrd="0" destOrd="0" parTransId="{1DEA6B6E-EE23-433A-BF95-A42167CFA860}" sibTransId="{A3006DE0-5E77-4895-A862-0A0FCD153473}"/>
    <dgm:cxn modelId="{F521316D-D567-422B-ADCD-49391C5251B7}" type="presOf" srcId="{487B643D-BC3A-4BFF-A27F-84D00485AEA2}" destId="{5F4D8F96-7F23-41A4-8F4E-E4C63E0CA9ED}" srcOrd="0" destOrd="0" presId="urn:microsoft.com/office/officeart/2005/8/layout/vProcess5"/>
    <dgm:cxn modelId="{B7562A77-A25F-4924-B20C-3A8BA770FA76}" type="presOf" srcId="{487B643D-BC3A-4BFF-A27F-84D00485AEA2}" destId="{D90D0C8C-1695-47B0-9CF6-F57A4B57F860}" srcOrd="1" destOrd="0" presId="urn:microsoft.com/office/officeart/2005/8/layout/vProcess5"/>
    <dgm:cxn modelId="{7D2D3378-A88A-4A5F-ABEF-9C27C54BFD0D}" type="presOf" srcId="{86AC9CE9-DA0C-44A8-8A72-EDA9DE7F5053}" destId="{4728FB23-4C78-44C3-AAA0-8CB809936951}" srcOrd="1" destOrd="0" presId="urn:microsoft.com/office/officeart/2005/8/layout/vProcess5"/>
    <dgm:cxn modelId="{B0D43989-653D-4EB4-B8BF-7C6DC187E331}" type="presOf" srcId="{BAAC44FD-EAEC-40CF-B160-463FD7F4678A}" destId="{76187896-15E9-4341-B3F8-39352C83799C}" srcOrd="0" destOrd="0" presId="urn:microsoft.com/office/officeart/2005/8/layout/vProcess5"/>
    <dgm:cxn modelId="{6AE1438A-A8E4-4F4E-A838-89E0E19FD3B7}" type="presOf" srcId="{B465C1CC-B958-47A4-9D5A-C3F47FD71336}" destId="{4C1ACF9A-24BA-4161-8ACC-70B1A1B1AB02}" srcOrd="0" destOrd="0" presId="urn:microsoft.com/office/officeart/2005/8/layout/vProcess5"/>
    <dgm:cxn modelId="{2EA12896-62BA-428D-91BE-D41A93617AF4}" srcId="{BAAC44FD-EAEC-40CF-B160-463FD7F4678A}" destId="{487B643D-BC3A-4BFF-A27F-84D00485AEA2}" srcOrd="1" destOrd="0" parTransId="{453367A7-9A6A-46EC-B567-9728AE0E4C88}" sibTransId="{CAE56318-A729-440B-B50F-32FBED4875E4}"/>
    <dgm:cxn modelId="{A704B7A5-8C11-41B0-9F94-A7FA4C9C6841}" type="presOf" srcId="{A6D196B1-EF5D-4224-9297-1143031F7EFA}" destId="{BCBDBF2A-A54F-4B41-B49C-E624720401EB}" srcOrd="0" destOrd="0" presId="urn:microsoft.com/office/officeart/2005/8/layout/vProcess5"/>
    <dgm:cxn modelId="{E1F1CBA9-4CC3-49AD-AD9D-AD055FF7E182}" type="presOf" srcId="{A3006DE0-5E77-4895-A862-0A0FCD153473}" destId="{ADC28D1C-E819-4F39-BDDB-DC34DB812654}" srcOrd="0" destOrd="0" presId="urn:microsoft.com/office/officeart/2005/8/layout/vProcess5"/>
    <dgm:cxn modelId="{F6A174B1-D087-4AD2-86EE-919C44A13AEF}" type="presOf" srcId="{D7D0D67C-AEC2-4F86-BC16-8579966AFAD1}" destId="{D9E01010-5C06-4627-94FE-F01C79E24E3B}" srcOrd="0" destOrd="0" presId="urn:microsoft.com/office/officeart/2005/8/layout/vProcess5"/>
    <dgm:cxn modelId="{F30340F2-E23F-49E9-A483-1448D1050802}" type="presOf" srcId="{CAE56318-A729-440B-B50F-32FBED4875E4}" destId="{97B8A62F-BD40-438D-8A72-19917CF5EF47}" srcOrd="0" destOrd="0" presId="urn:microsoft.com/office/officeart/2005/8/layout/vProcess5"/>
    <dgm:cxn modelId="{70757AF6-2927-42F7-B4D6-F14702BA2F11}" type="presOf" srcId="{B465C1CC-B958-47A4-9D5A-C3F47FD71336}" destId="{BD863169-2844-4ABA-B82B-CA36CE62C848}" srcOrd="1" destOrd="0" presId="urn:microsoft.com/office/officeart/2005/8/layout/vProcess5"/>
    <dgm:cxn modelId="{189299A4-0335-4E1E-9FB6-D589973A94C9}" type="presParOf" srcId="{76187896-15E9-4341-B3F8-39352C83799C}" destId="{89705DEA-41C6-4F49-98E3-21C766F93332}" srcOrd="0" destOrd="0" presId="urn:microsoft.com/office/officeart/2005/8/layout/vProcess5"/>
    <dgm:cxn modelId="{A79B5C08-318A-4196-A408-CF5BDEF4BC79}" type="presParOf" srcId="{76187896-15E9-4341-B3F8-39352C83799C}" destId="{D9E01010-5C06-4627-94FE-F01C79E24E3B}" srcOrd="1" destOrd="0" presId="urn:microsoft.com/office/officeart/2005/8/layout/vProcess5"/>
    <dgm:cxn modelId="{1BD2A2BA-C79F-4EBB-BA68-DE9BEBB13718}" type="presParOf" srcId="{76187896-15E9-4341-B3F8-39352C83799C}" destId="{5F4D8F96-7F23-41A4-8F4E-E4C63E0CA9ED}" srcOrd="2" destOrd="0" presId="urn:microsoft.com/office/officeart/2005/8/layout/vProcess5"/>
    <dgm:cxn modelId="{C3158F58-3A02-4E41-9912-F9A66372E1A2}" type="presParOf" srcId="{76187896-15E9-4341-B3F8-39352C83799C}" destId="{2BA93189-A6BB-4EFD-B1BB-2F2E8C491479}" srcOrd="3" destOrd="0" presId="urn:microsoft.com/office/officeart/2005/8/layout/vProcess5"/>
    <dgm:cxn modelId="{157FE141-66DA-4253-B839-74A4F4FCC0F8}" type="presParOf" srcId="{76187896-15E9-4341-B3F8-39352C83799C}" destId="{4C1ACF9A-24BA-4161-8ACC-70B1A1B1AB02}" srcOrd="4" destOrd="0" presId="urn:microsoft.com/office/officeart/2005/8/layout/vProcess5"/>
    <dgm:cxn modelId="{522B5814-D472-4783-96DC-653D56F1261B}" type="presParOf" srcId="{76187896-15E9-4341-B3F8-39352C83799C}" destId="{ADC28D1C-E819-4F39-BDDB-DC34DB812654}" srcOrd="5" destOrd="0" presId="urn:microsoft.com/office/officeart/2005/8/layout/vProcess5"/>
    <dgm:cxn modelId="{DCB8A8B8-A2EB-4E69-A029-662805517347}" type="presParOf" srcId="{76187896-15E9-4341-B3F8-39352C83799C}" destId="{97B8A62F-BD40-438D-8A72-19917CF5EF47}" srcOrd="6" destOrd="0" presId="urn:microsoft.com/office/officeart/2005/8/layout/vProcess5"/>
    <dgm:cxn modelId="{052224D5-CA63-4788-994B-9E1322A95B04}" type="presParOf" srcId="{76187896-15E9-4341-B3F8-39352C83799C}" destId="{BCBDBF2A-A54F-4B41-B49C-E624720401EB}" srcOrd="7" destOrd="0" presId="urn:microsoft.com/office/officeart/2005/8/layout/vProcess5"/>
    <dgm:cxn modelId="{84AEB3CC-EAAB-485A-803B-8894D5E0BE60}" type="presParOf" srcId="{76187896-15E9-4341-B3F8-39352C83799C}" destId="{8F0521BE-99F9-418C-B9C3-8E651E74A9D9}" srcOrd="8" destOrd="0" presId="urn:microsoft.com/office/officeart/2005/8/layout/vProcess5"/>
    <dgm:cxn modelId="{0A90B022-8DA1-4E0B-8EB7-9B4D305FD2E8}" type="presParOf" srcId="{76187896-15E9-4341-B3F8-39352C83799C}" destId="{D90D0C8C-1695-47B0-9CF6-F57A4B57F860}" srcOrd="9" destOrd="0" presId="urn:microsoft.com/office/officeart/2005/8/layout/vProcess5"/>
    <dgm:cxn modelId="{D62F5E14-03BB-495F-AFEB-78940C30E397}" type="presParOf" srcId="{76187896-15E9-4341-B3F8-39352C83799C}" destId="{4728FB23-4C78-44C3-AAA0-8CB809936951}" srcOrd="10" destOrd="0" presId="urn:microsoft.com/office/officeart/2005/8/layout/vProcess5"/>
    <dgm:cxn modelId="{6FBCF395-5768-4444-9665-577BA22A0333}" type="presParOf" srcId="{76187896-15E9-4341-B3F8-39352C83799C}" destId="{BD863169-2844-4ABA-B82B-CA36CE62C84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5E17465-97F7-4715-9A08-D556CB324B66}" type="doc">
      <dgm:prSet loTypeId="urn:microsoft.com/office/officeart/2005/8/layout/arrow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E960AA02-2871-4FD2-B36B-1BBDDD372D8A}">
      <dgm:prSet phldrT="[Text]"/>
      <dgm:spPr/>
      <dgm:t>
        <a:bodyPr/>
        <a:lstStyle/>
        <a:p>
          <a:r>
            <a:rPr lang="en-US" dirty="0"/>
            <a:t>Contained</a:t>
          </a:r>
          <a:endParaRPr lang="en-ZA" dirty="0"/>
        </a:p>
      </dgm:t>
    </dgm:pt>
    <dgm:pt modelId="{CADB4451-4BBD-446B-BB03-E9C5FB67BFEB}" type="parTrans" cxnId="{B7FC3719-37E5-497F-83F0-079EDD0292B8}">
      <dgm:prSet/>
      <dgm:spPr/>
      <dgm:t>
        <a:bodyPr/>
        <a:lstStyle/>
        <a:p>
          <a:endParaRPr lang="en-ZA"/>
        </a:p>
      </dgm:t>
    </dgm:pt>
    <dgm:pt modelId="{1E9C08F7-B7FE-4CCD-8E65-5711D9886DB6}" type="sibTrans" cxnId="{B7FC3719-37E5-497F-83F0-079EDD0292B8}">
      <dgm:prSet/>
      <dgm:spPr/>
      <dgm:t>
        <a:bodyPr/>
        <a:lstStyle/>
        <a:p>
          <a:endParaRPr lang="en-ZA"/>
        </a:p>
      </dgm:t>
    </dgm:pt>
    <dgm:pt modelId="{BC9529A0-459B-4ADF-9E90-ECE55FBB5B93}">
      <dgm:prSet phldrT="[Text]"/>
      <dgm:spPr/>
      <dgm:t>
        <a:bodyPr/>
        <a:lstStyle/>
        <a:p>
          <a:r>
            <a:rPr lang="en-US" dirty="0" err="1"/>
            <a:t>Faecal</a:t>
          </a:r>
          <a:r>
            <a:rPr lang="en-US" dirty="0"/>
            <a:t> Peritonitis</a:t>
          </a:r>
          <a:endParaRPr lang="en-ZA" dirty="0"/>
        </a:p>
      </dgm:t>
    </dgm:pt>
    <dgm:pt modelId="{99103AE1-5D63-47FE-869F-12A25092AC5E}" type="parTrans" cxnId="{D1184BA6-F16C-4E7C-BB92-8463D6D80482}">
      <dgm:prSet/>
      <dgm:spPr/>
      <dgm:t>
        <a:bodyPr/>
        <a:lstStyle/>
        <a:p>
          <a:endParaRPr lang="en-ZA"/>
        </a:p>
      </dgm:t>
    </dgm:pt>
    <dgm:pt modelId="{57EB2281-90E6-4BE2-A818-745E56320AED}" type="sibTrans" cxnId="{D1184BA6-F16C-4E7C-BB92-8463D6D80482}">
      <dgm:prSet/>
      <dgm:spPr/>
      <dgm:t>
        <a:bodyPr/>
        <a:lstStyle/>
        <a:p>
          <a:endParaRPr lang="en-ZA"/>
        </a:p>
      </dgm:t>
    </dgm:pt>
    <dgm:pt modelId="{B1802067-4878-4616-B395-CC4B005982FA}" type="pres">
      <dgm:prSet presAssocID="{15E17465-97F7-4715-9A08-D556CB324B66}" presName="cycle" presStyleCnt="0">
        <dgm:presLayoutVars>
          <dgm:dir/>
          <dgm:resizeHandles val="exact"/>
        </dgm:presLayoutVars>
      </dgm:prSet>
      <dgm:spPr/>
    </dgm:pt>
    <dgm:pt modelId="{41F050DC-7173-414B-902B-E04F8A6D464D}" type="pres">
      <dgm:prSet presAssocID="{E960AA02-2871-4FD2-B36B-1BBDDD372D8A}" presName="arrow" presStyleLbl="node1" presStyleIdx="0" presStyleCnt="2">
        <dgm:presLayoutVars>
          <dgm:bulletEnabled val="1"/>
        </dgm:presLayoutVars>
      </dgm:prSet>
      <dgm:spPr/>
    </dgm:pt>
    <dgm:pt modelId="{13F42855-421E-4FDF-85CF-2449B4E30B03}" type="pres">
      <dgm:prSet presAssocID="{BC9529A0-459B-4ADF-9E90-ECE55FBB5B93}" presName="arrow" presStyleLbl="node1" presStyleIdx="1" presStyleCnt="2" custRadScaleRad="102518" custRadScaleInc="-8816">
        <dgm:presLayoutVars>
          <dgm:bulletEnabled val="1"/>
        </dgm:presLayoutVars>
      </dgm:prSet>
      <dgm:spPr/>
    </dgm:pt>
  </dgm:ptLst>
  <dgm:cxnLst>
    <dgm:cxn modelId="{B7FC3719-37E5-497F-83F0-079EDD0292B8}" srcId="{15E17465-97F7-4715-9A08-D556CB324B66}" destId="{E960AA02-2871-4FD2-B36B-1BBDDD372D8A}" srcOrd="0" destOrd="0" parTransId="{CADB4451-4BBD-446B-BB03-E9C5FB67BFEB}" sibTransId="{1E9C08F7-B7FE-4CCD-8E65-5711D9886DB6}"/>
    <dgm:cxn modelId="{17303390-F301-43EF-B8B4-DEE2C661E128}" type="presOf" srcId="{E960AA02-2871-4FD2-B36B-1BBDDD372D8A}" destId="{41F050DC-7173-414B-902B-E04F8A6D464D}" srcOrd="0" destOrd="0" presId="urn:microsoft.com/office/officeart/2005/8/layout/arrow1"/>
    <dgm:cxn modelId="{D1184BA6-F16C-4E7C-BB92-8463D6D80482}" srcId="{15E17465-97F7-4715-9A08-D556CB324B66}" destId="{BC9529A0-459B-4ADF-9E90-ECE55FBB5B93}" srcOrd="1" destOrd="0" parTransId="{99103AE1-5D63-47FE-869F-12A25092AC5E}" sibTransId="{57EB2281-90E6-4BE2-A818-745E56320AED}"/>
    <dgm:cxn modelId="{AAA396A7-47E8-4E03-AD89-D5F30C500D00}" type="presOf" srcId="{15E17465-97F7-4715-9A08-D556CB324B66}" destId="{B1802067-4878-4616-B395-CC4B005982FA}" srcOrd="0" destOrd="0" presId="urn:microsoft.com/office/officeart/2005/8/layout/arrow1"/>
    <dgm:cxn modelId="{CB9A36B0-F3E0-48A1-9966-CDF81E3CC1ED}" type="presOf" srcId="{BC9529A0-459B-4ADF-9E90-ECE55FBB5B93}" destId="{13F42855-421E-4FDF-85CF-2449B4E30B03}" srcOrd="0" destOrd="0" presId="urn:microsoft.com/office/officeart/2005/8/layout/arrow1"/>
    <dgm:cxn modelId="{567F1EF0-4627-47B8-884C-ECDA16344421}" type="presParOf" srcId="{B1802067-4878-4616-B395-CC4B005982FA}" destId="{41F050DC-7173-414B-902B-E04F8A6D464D}" srcOrd="0" destOrd="0" presId="urn:microsoft.com/office/officeart/2005/8/layout/arrow1"/>
    <dgm:cxn modelId="{5E2FB8C5-2D37-4E51-801B-CFAD9DDB5AFB}" type="presParOf" srcId="{B1802067-4878-4616-B395-CC4B005982FA}" destId="{13F42855-421E-4FDF-85CF-2449B4E30B03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BAD8FAD-2CB2-4294-A456-DC7645A9060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06126D30-F85C-490E-B9F8-69F71327FEE4}">
      <dgm:prSet phldrT="[Text]"/>
      <dgm:spPr/>
      <dgm:t>
        <a:bodyPr/>
        <a:lstStyle/>
        <a:p>
          <a:r>
            <a:rPr lang="en-US" dirty="0"/>
            <a:t>Active Management of Invasive disease or disease in high risk populations in Endemic areas</a:t>
          </a:r>
          <a:endParaRPr lang="en-ZA" dirty="0"/>
        </a:p>
      </dgm:t>
    </dgm:pt>
    <dgm:pt modelId="{1642B55C-9BA2-407D-BD24-7A19B6DC7D15}" type="parTrans" cxnId="{B8DAAE9C-1B0C-47C8-9239-BF16C3995F69}">
      <dgm:prSet/>
      <dgm:spPr/>
      <dgm:t>
        <a:bodyPr/>
        <a:lstStyle/>
        <a:p>
          <a:endParaRPr lang="en-ZA"/>
        </a:p>
      </dgm:t>
    </dgm:pt>
    <dgm:pt modelId="{946C8032-DA43-4F9C-99B7-4D2F57049319}" type="sibTrans" cxnId="{B8DAAE9C-1B0C-47C8-9239-BF16C3995F69}">
      <dgm:prSet/>
      <dgm:spPr/>
      <dgm:t>
        <a:bodyPr/>
        <a:lstStyle/>
        <a:p>
          <a:endParaRPr lang="en-ZA"/>
        </a:p>
      </dgm:t>
    </dgm:pt>
    <dgm:pt modelId="{A7C541DE-3810-4902-B370-34C905659CA5}">
      <dgm:prSet phldrT="[Text]"/>
      <dgm:spPr/>
      <dgm:t>
        <a:bodyPr/>
        <a:lstStyle/>
        <a:p>
          <a:r>
            <a:rPr lang="en-US" dirty="0" err="1"/>
            <a:t>Amoebicial</a:t>
          </a:r>
          <a:r>
            <a:rPr lang="en-US" dirty="0"/>
            <a:t> Tissue agent + Intra-luminal agent recommended</a:t>
          </a:r>
          <a:endParaRPr lang="en-ZA" dirty="0"/>
        </a:p>
      </dgm:t>
    </dgm:pt>
    <dgm:pt modelId="{34639C8E-F7D7-4762-9AA3-B1671CBEEF54}" type="parTrans" cxnId="{FAC49844-E50A-464E-B215-C6C2018409C5}">
      <dgm:prSet/>
      <dgm:spPr/>
      <dgm:t>
        <a:bodyPr/>
        <a:lstStyle/>
        <a:p>
          <a:endParaRPr lang="en-ZA"/>
        </a:p>
      </dgm:t>
    </dgm:pt>
    <dgm:pt modelId="{28FFD315-1592-4C70-82FB-0EE07E359458}" type="sibTrans" cxnId="{FAC49844-E50A-464E-B215-C6C2018409C5}">
      <dgm:prSet/>
      <dgm:spPr/>
      <dgm:t>
        <a:bodyPr/>
        <a:lstStyle/>
        <a:p>
          <a:endParaRPr lang="en-ZA"/>
        </a:p>
      </dgm:t>
    </dgm:pt>
    <dgm:pt modelId="{4CFF0BE8-14DF-4DDF-BD38-1A255298B709}">
      <dgm:prSet phldrT="[Text]"/>
      <dgm:spPr/>
      <dgm:t>
        <a:bodyPr/>
        <a:lstStyle/>
        <a:p>
          <a:r>
            <a:rPr lang="en-US" dirty="0"/>
            <a:t>Intra-operative management depends of patient stability and presence of </a:t>
          </a:r>
          <a:r>
            <a:rPr lang="en-US" dirty="0" err="1"/>
            <a:t>faecal</a:t>
          </a:r>
          <a:r>
            <a:rPr lang="en-US" dirty="0"/>
            <a:t> peritonitis</a:t>
          </a:r>
          <a:endParaRPr lang="en-ZA" dirty="0"/>
        </a:p>
      </dgm:t>
    </dgm:pt>
    <dgm:pt modelId="{043B2C15-3C76-4FD0-BAEF-CD8797D3AA36}" type="parTrans" cxnId="{883A2CC7-97A2-4D60-8815-A462E6EE302A}">
      <dgm:prSet/>
      <dgm:spPr/>
      <dgm:t>
        <a:bodyPr/>
        <a:lstStyle/>
        <a:p>
          <a:endParaRPr lang="en-ZA"/>
        </a:p>
      </dgm:t>
    </dgm:pt>
    <dgm:pt modelId="{6F4F30AD-CB8D-440D-ADAD-924172FF69B0}" type="sibTrans" cxnId="{883A2CC7-97A2-4D60-8815-A462E6EE302A}">
      <dgm:prSet/>
      <dgm:spPr/>
      <dgm:t>
        <a:bodyPr/>
        <a:lstStyle/>
        <a:p>
          <a:endParaRPr lang="en-ZA"/>
        </a:p>
      </dgm:t>
    </dgm:pt>
    <dgm:pt modelId="{BEF6D389-1A5E-4105-BA44-2C5265F1757B}">
      <dgm:prSet phldrT="[Text]"/>
      <dgm:spPr/>
      <dgm:t>
        <a:bodyPr/>
        <a:lstStyle/>
        <a:p>
          <a:r>
            <a:rPr lang="en-US" dirty="0"/>
            <a:t>Active management of invasive and asymptomatic disease in Non-endemic Areas; Always screen for concomitant liver abscess</a:t>
          </a:r>
          <a:endParaRPr lang="en-ZA" dirty="0"/>
        </a:p>
      </dgm:t>
    </dgm:pt>
    <dgm:pt modelId="{324960BD-904E-4FC1-9E6A-D85339929A07}" type="parTrans" cxnId="{E8C8A6E7-F43B-425B-8849-18E8F7E167B0}">
      <dgm:prSet/>
      <dgm:spPr/>
      <dgm:t>
        <a:bodyPr/>
        <a:lstStyle/>
        <a:p>
          <a:endParaRPr lang="en-ZA"/>
        </a:p>
      </dgm:t>
    </dgm:pt>
    <dgm:pt modelId="{D2B5C95D-4218-4CBD-ABD2-133CCFE12930}" type="sibTrans" cxnId="{E8C8A6E7-F43B-425B-8849-18E8F7E167B0}">
      <dgm:prSet/>
      <dgm:spPr/>
      <dgm:t>
        <a:bodyPr/>
        <a:lstStyle/>
        <a:p>
          <a:endParaRPr lang="en-ZA"/>
        </a:p>
      </dgm:t>
    </dgm:pt>
    <dgm:pt modelId="{1A8C3904-5F5B-4743-B5B9-3A604045446B}">
      <dgm:prSet phldrT="[Text]"/>
      <dgm:spPr/>
      <dgm:t>
        <a:bodyPr/>
        <a:lstStyle/>
        <a:p>
          <a:r>
            <a:rPr lang="en-US" dirty="0"/>
            <a:t>No peritonitis + wrapping = ileostomy &amp; washout; </a:t>
          </a:r>
          <a:r>
            <a:rPr lang="en-US" dirty="0" err="1"/>
            <a:t>Faecal</a:t>
          </a:r>
          <a:r>
            <a:rPr lang="en-US" dirty="0"/>
            <a:t> Peritonitis = Colectomy and ileostomy</a:t>
          </a:r>
          <a:endParaRPr lang="en-ZA" dirty="0"/>
        </a:p>
      </dgm:t>
    </dgm:pt>
    <dgm:pt modelId="{430FA60E-6890-4E98-9C80-559C049FCA87}" type="parTrans" cxnId="{AEE9908C-9E9D-47D8-88F3-D259523F884B}">
      <dgm:prSet/>
      <dgm:spPr/>
      <dgm:t>
        <a:bodyPr/>
        <a:lstStyle/>
        <a:p>
          <a:endParaRPr lang="en-ZA"/>
        </a:p>
      </dgm:t>
    </dgm:pt>
    <dgm:pt modelId="{D4B2D980-A366-4155-AC36-471E31B91F64}" type="sibTrans" cxnId="{AEE9908C-9E9D-47D8-88F3-D259523F884B}">
      <dgm:prSet/>
      <dgm:spPr/>
      <dgm:t>
        <a:bodyPr/>
        <a:lstStyle/>
        <a:p>
          <a:endParaRPr lang="en-ZA"/>
        </a:p>
      </dgm:t>
    </dgm:pt>
    <dgm:pt modelId="{ABDB7F10-E2E8-462D-83B6-CF5ED4993715}" type="pres">
      <dgm:prSet presAssocID="{3BAD8FAD-2CB2-4294-A456-DC7645A90601}" presName="outerComposite" presStyleCnt="0">
        <dgm:presLayoutVars>
          <dgm:chMax val="5"/>
          <dgm:dir/>
          <dgm:resizeHandles val="exact"/>
        </dgm:presLayoutVars>
      </dgm:prSet>
      <dgm:spPr/>
    </dgm:pt>
    <dgm:pt modelId="{527AF981-D376-42D4-AC58-805B9D9DC9A7}" type="pres">
      <dgm:prSet presAssocID="{3BAD8FAD-2CB2-4294-A456-DC7645A90601}" presName="dummyMaxCanvas" presStyleCnt="0">
        <dgm:presLayoutVars/>
      </dgm:prSet>
      <dgm:spPr/>
    </dgm:pt>
    <dgm:pt modelId="{185F1F04-CDEC-44ED-B78D-A294D7FB082B}" type="pres">
      <dgm:prSet presAssocID="{3BAD8FAD-2CB2-4294-A456-DC7645A90601}" presName="FiveNodes_1" presStyleLbl="node1" presStyleIdx="0" presStyleCnt="5">
        <dgm:presLayoutVars>
          <dgm:bulletEnabled val="1"/>
        </dgm:presLayoutVars>
      </dgm:prSet>
      <dgm:spPr/>
    </dgm:pt>
    <dgm:pt modelId="{B2BE081A-7508-45F4-81E4-76EFE5715724}" type="pres">
      <dgm:prSet presAssocID="{3BAD8FAD-2CB2-4294-A456-DC7645A90601}" presName="FiveNodes_2" presStyleLbl="node1" presStyleIdx="1" presStyleCnt="5">
        <dgm:presLayoutVars>
          <dgm:bulletEnabled val="1"/>
        </dgm:presLayoutVars>
      </dgm:prSet>
      <dgm:spPr/>
    </dgm:pt>
    <dgm:pt modelId="{CFAB24D7-A3AC-4240-9BD7-432FEDA51163}" type="pres">
      <dgm:prSet presAssocID="{3BAD8FAD-2CB2-4294-A456-DC7645A90601}" presName="FiveNodes_3" presStyleLbl="node1" presStyleIdx="2" presStyleCnt="5">
        <dgm:presLayoutVars>
          <dgm:bulletEnabled val="1"/>
        </dgm:presLayoutVars>
      </dgm:prSet>
      <dgm:spPr/>
    </dgm:pt>
    <dgm:pt modelId="{1116237A-5A47-4795-87FC-228F03B49379}" type="pres">
      <dgm:prSet presAssocID="{3BAD8FAD-2CB2-4294-A456-DC7645A90601}" presName="FiveNodes_4" presStyleLbl="node1" presStyleIdx="3" presStyleCnt="5">
        <dgm:presLayoutVars>
          <dgm:bulletEnabled val="1"/>
        </dgm:presLayoutVars>
      </dgm:prSet>
      <dgm:spPr/>
    </dgm:pt>
    <dgm:pt modelId="{2DA99DB8-9412-439F-BE49-EA59DF44B776}" type="pres">
      <dgm:prSet presAssocID="{3BAD8FAD-2CB2-4294-A456-DC7645A90601}" presName="FiveNodes_5" presStyleLbl="node1" presStyleIdx="4" presStyleCnt="5">
        <dgm:presLayoutVars>
          <dgm:bulletEnabled val="1"/>
        </dgm:presLayoutVars>
      </dgm:prSet>
      <dgm:spPr/>
    </dgm:pt>
    <dgm:pt modelId="{6EB5DF8A-2295-403F-9D76-6FBFE4EF148A}" type="pres">
      <dgm:prSet presAssocID="{3BAD8FAD-2CB2-4294-A456-DC7645A90601}" presName="FiveConn_1-2" presStyleLbl="fgAccFollowNode1" presStyleIdx="0" presStyleCnt="4">
        <dgm:presLayoutVars>
          <dgm:bulletEnabled val="1"/>
        </dgm:presLayoutVars>
      </dgm:prSet>
      <dgm:spPr/>
    </dgm:pt>
    <dgm:pt modelId="{00EF2339-C2F2-4019-B1C5-A4F045DEEE89}" type="pres">
      <dgm:prSet presAssocID="{3BAD8FAD-2CB2-4294-A456-DC7645A90601}" presName="FiveConn_2-3" presStyleLbl="fgAccFollowNode1" presStyleIdx="1" presStyleCnt="4">
        <dgm:presLayoutVars>
          <dgm:bulletEnabled val="1"/>
        </dgm:presLayoutVars>
      </dgm:prSet>
      <dgm:spPr/>
    </dgm:pt>
    <dgm:pt modelId="{15AB6DC7-55A1-4190-9D71-EC916796F687}" type="pres">
      <dgm:prSet presAssocID="{3BAD8FAD-2CB2-4294-A456-DC7645A90601}" presName="FiveConn_3-4" presStyleLbl="fgAccFollowNode1" presStyleIdx="2" presStyleCnt="4">
        <dgm:presLayoutVars>
          <dgm:bulletEnabled val="1"/>
        </dgm:presLayoutVars>
      </dgm:prSet>
      <dgm:spPr/>
    </dgm:pt>
    <dgm:pt modelId="{3F2394EE-D29D-4EBB-82E1-A49C3F317AF3}" type="pres">
      <dgm:prSet presAssocID="{3BAD8FAD-2CB2-4294-A456-DC7645A90601}" presName="FiveConn_4-5" presStyleLbl="fgAccFollowNode1" presStyleIdx="3" presStyleCnt="4">
        <dgm:presLayoutVars>
          <dgm:bulletEnabled val="1"/>
        </dgm:presLayoutVars>
      </dgm:prSet>
      <dgm:spPr/>
    </dgm:pt>
    <dgm:pt modelId="{AC60B095-C6E2-4B63-B3FD-7688ADAEEED9}" type="pres">
      <dgm:prSet presAssocID="{3BAD8FAD-2CB2-4294-A456-DC7645A90601}" presName="FiveNodes_1_text" presStyleLbl="node1" presStyleIdx="4" presStyleCnt="5">
        <dgm:presLayoutVars>
          <dgm:bulletEnabled val="1"/>
        </dgm:presLayoutVars>
      </dgm:prSet>
      <dgm:spPr/>
    </dgm:pt>
    <dgm:pt modelId="{61C55202-B6FD-4057-9474-E7FBFFE511BF}" type="pres">
      <dgm:prSet presAssocID="{3BAD8FAD-2CB2-4294-A456-DC7645A90601}" presName="FiveNodes_2_text" presStyleLbl="node1" presStyleIdx="4" presStyleCnt="5">
        <dgm:presLayoutVars>
          <dgm:bulletEnabled val="1"/>
        </dgm:presLayoutVars>
      </dgm:prSet>
      <dgm:spPr/>
    </dgm:pt>
    <dgm:pt modelId="{4378E16B-EBFB-414B-9197-551F0CEFBD16}" type="pres">
      <dgm:prSet presAssocID="{3BAD8FAD-2CB2-4294-A456-DC7645A90601}" presName="FiveNodes_3_text" presStyleLbl="node1" presStyleIdx="4" presStyleCnt="5">
        <dgm:presLayoutVars>
          <dgm:bulletEnabled val="1"/>
        </dgm:presLayoutVars>
      </dgm:prSet>
      <dgm:spPr/>
    </dgm:pt>
    <dgm:pt modelId="{67348F41-61D6-4C9F-9611-AADCBA200A70}" type="pres">
      <dgm:prSet presAssocID="{3BAD8FAD-2CB2-4294-A456-DC7645A90601}" presName="FiveNodes_4_text" presStyleLbl="node1" presStyleIdx="4" presStyleCnt="5">
        <dgm:presLayoutVars>
          <dgm:bulletEnabled val="1"/>
        </dgm:presLayoutVars>
      </dgm:prSet>
      <dgm:spPr/>
    </dgm:pt>
    <dgm:pt modelId="{76817F33-2CB3-4211-B252-02AB0531B6D3}" type="pres">
      <dgm:prSet presAssocID="{3BAD8FAD-2CB2-4294-A456-DC7645A9060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F8A8900-D3D2-487B-9A75-C2E75DE33B69}" type="presOf" srcId="{4CFF0BE8-14DF-4DDF-BD38-1A255298B709}" destId="{67348F41-61D6-4C9F-9611-AADCBA200A70}" srcOrd="1" destOrd="0" presId="urn:microsoft.com/office/officeart/2005/8/layout/vProcess5"/>
    <dgm:cxn modelId="{B7569501-A202-4BCC-9CDF-579FF4C20548}" type="presOf" srcId="{06126D30-F85C-490E-B9F8-69F71327FEE4}" destId="{185F1F04-CDEC-44ED-B78D-A294D7FB082B}" srcOrd="0" destOrd="0" presId="urn:microsoft.com/office/officeart/2005/8/layout/vProcess5"/>
    <dgm:cxn modelId="{A86B5F14-11B0-44DA-8928-4870532968E1}" type="presOf" srcId="{4CFF0BE8-14DF-4DDF-BD38-1A255298B709}" destId="{1116237A-5A47-4795-87FC-228F03B49379}" srcOrd="0" destOrd="0" presId="urn:microsoft.com/office/officeart/2005/8/layout/vProcess5"/>
    <dgm:cxn modelId="{CBF70315-40C9-4ADA-9904-75D0C81DF219}" type="presOf" srcId="{BEF6D389-1A5E-4105-BA44-2C5265F1757B}" destId="{B2BE081A-7508-45F4-81E4-76EFE5715724}" srcOrd="0" destOrd="0" presId="urn:microsoft.com/office/officeart/2005/8/layout/vProcess5"/>
    <dgm:cxn modelId="{68630939-13BB-433C-B56C-C2C9966E2301}" type="presOf" srcId="{1A8C3904-5F5B-4743-B5B9-3A604045446B}" destId="{76817F33-2CB3-4211-B252-02AB0531B6D3}" srcOrd="1" destOrd="0" presId="urn:microsoft.com/office/officeart/2005/8/layout/vProcess5"/>
    <dgm:cxn modelId="{36C7BA3C-C61C-440D-89E9-6A9C289FD653}" type="presOf" srcId="{3BAD8FAD-2CB2-4294-A456-DC7645A90601}" destId="{ABDB7F10-E2E8-462D-83B6-CF5ED4993715}" srcOrd="0" destOrd="0" presId="urn:microsoft.com/office/officeart/2005/8/layout/vProcess5"/>
    <dgm:cxn modelId="{A0760D42-09D9-4D5E-848C-F469DF70444A}" type="presOf" srcId="{A7C541DE-3810-4902-B370-34C905659CA5}" destId="{CFAB24D7-A3AC-4240-9BD7-432FEDA51163}" srcOrd="0" destOrd="0" presId="urn:microsoft.com/office/officeart/2005/8/layout/vProcess5"/>
    <dgm:cxn modelId="{FAC49844-E50A-464E-B215-C6C2018409C5}" srcId="{3BAD8FAD-2CB2-4294-A456-DC7645A90601}" destId="{A7C541DE-3810-4902-B370-34C905659CA5}" srcOrd="2" destOrd="0" parTransId="{34639C8E-F7D7-4762-9AA3-B1671CBEEF54}" sibTransId="{28FFD315-1592-4C70-82FB-0EE07E359458}"/>
    <dgm:cxn modelId="{892D624E-DADB-4A34-A922-60F20D9F6453}" type="presOf" srcId="{28FFD315-1592-4C70-82FB-0EE07E359458}" destId="{15AB6DC7-55A1-4190-9D71-EC916796F687}" srcOrd="0" destOrd="0" presId="urn:microsoft.com/office/officeart/2005/8/layout/vProcess5"/>
    <dgm:cxn modelId="{89671875-B36E-46A3-BED7-6F8F21859B64}" type="presOf" srcId="{BEF6D389-1A5E-4105-BA44-2C5265F1757B}" destId="{61C55202-B6FD-4057-9474-E7FBFFE511BF}" srcOrd="1" destOrd="0" presId="urn:microsoft.com/office/officeart/2005/8/layout/vProcess5"/>
    <dgm:cxn modelId="{784D4782-E3EE-4EF6-9FEE-F2D982F26F1E}" type="presOf" srcId="{6F4F30AD-CB8D-440D-ADAD-924172FF69B0}" destId="{3F2394EE-D29D-4EBB-82E1-A49C3F317AF3}" srcOrd="0" destOrd="0" presId="urn:microsoft.com/office/officeart/2005/8/layout/vProcess5"/>
    <dgm:cxn modelId="{49D94083-F761-43FB-9917-9D49F706EEA2}" type="presOf" srcId="{D2B5C95D-4218-4CBD-ABD2-133CCFE12930}" destId="{00EF2339-C2F2-4019-B1C5-A4F045DEEE89}" srcOrd="0" destOrd="0" presId="urn:microsoft.com/office/officeart/2005/8/layout/vProcess5"/>
    <dgm:cxn modelId="{EE1CBA84-2D67-40BC-9F43-F88ABB17050E}" type="presOf" srcId="{1A8C3904-5F5B-4743-B5B9-3A604045446B}" destId="{2DA99DB8-9412-439F-BE49-EA59DF44B776}" srcOrd="0" destOrd="0" presId="urn:microsoft.com/office/officeart/2005/8/layout/vProcess5"/>
    <dgm:cxn modelId="{AEE9908C-9E9D-47D8-88F3-D259523F884B}" srcId="{3BAD8FAD-2CB2-4294-A456-DC7645A90601}" destId="{1A8C3904-5F5B-4743-B5B9-3A604045446B}" srcOrd="4" destOrd="0" parTransId="{430FA60E-6890-4E98-9C80-559C049FCA87}" sibTransId="{D4B2D980-A366-4155-AC36-471E31B91F64}"/>
    <dgm:cxn modelId="{D7DC2193-FED3-42C1-83B8-47CFE21B5039}" type="presOf" srcId="{A7C541DE-3810-4902-B370-34C905659CA5}" destId="{4378E16B-EBFB-414B-9197-551F0CEFBD16}" srcOrd="1" destOrd="0" presId="urn:microsoft.com/office/officeart/2005/8/layout/vProcess5"/>
    <dgm:cxn modelId="{B8DAAE9C-1B0C-47C8-9239-BF16C3995F69}" srcId="{3BAD8FAD-2CB2-4294-A456-DC7645A90601}" destId="{06126D30-F85C-490E-B9F8-69F71327FEE4}" srcOrd="0" destOrd="0" parTransId="{1642B55C-9BA2-407D-BD24-7A19B6DC7D15}" sibTransId="{946C8032-DA43-4F9C-99B7-4D2F57049319}"/>
    <dgm:cxn modelId="{B99F19AD-FBAA-4961-A2EA-7FA17EF3517F}" type="presOf" srcId="{946C8032-DA43-4F9C-99B7-4D2F57049319}" destId="{6EB5DF8A-2295-403F-9D76-6FBFE4EF148A}" srcOrd="0" destOrd="0" presId="urn:microsoft.com/office/officeart/2005/8/layout/vProcess5"/>
    <dgm:cxn modelId="{883A2CC7-97A2-4D60-8815-A462E6EE302A}" srcId="{3BAD8FAD-2CB2-4294-A456-DC7645A90601}" destId="{4CFF0BE8-14DF-4DDF-BD38-1A255298B709}" srcOrd="3" destOrd="0" parTransId="{043B2C15-3C76-4FD0-BAEF-CD8797D3AA36}" sibTransId="{6F4F30AD-CB8D-440D-ADAD-924172FF69B0}"/>
    <dgm:cxn modelId="{E8C8A6E7-F43B-425B-8849-18E8F7E167B0}" srcId="{3BAD8FAD-2CB2-4294-A456-DC7645A90601}" destId="{BEF6D389-1A5E-4105-BA44-2C5265F1757B}" srcOrd="1" destOrd="0" parTransId="{324960BD-904E-4FC1-9E6A-D85339929A07}" sibTransId="{D2B5C95D-4218-4CBD-ABD2-133CCFE12930}"/>
    <dgm:cxn modelId="{353FD6EC-36F4-44A0-820C-74B7A25AEEA7}" type="presOf" srcId="{06126D30-F85C-490E-B9F8-69F71327FEE4}" destId="{AC60B095-C6E2-4B63-B3FD-7688ADAEEED9}" srcOrd="1" destOrd="0" presId="urn:microsoft.com/office/officeart/2005/8/layout/vProcess5"/>
    <dgm:cxn modelId="{01DE8EF4-5258-4DFD-8A9C-277A8661AC83}" type="presParOf" srcId="{ABDB7F10-E2E8-462D-83B6-CF5ED4993715}" destId="{527AF981-D376-42D4-AC58-805B9D9DC9A7}" srcOrd="0" destOrd="0" presId="urn:microsoft.com/office/officeart/2005/8/layout/vProcess5"/>
    <dgm:cxn modelId="{BED489B2-DE39-474F-8AEB-FD2D7C016755}" type="presParOf" srcId="{ABDB7F10-E2E8-462D-83B6-CF5ED4993715}" destId="{185F1F04-CDEC-44ED-B78D-A294D7FB082B}" srcOrd="1" destOrd="0" presId="urn:microsoft.com/office/officeart/2005/8/layout/vProcess5"/>
    <dgm:cxn modelId="{E7491C9B-000D-41B0-BA71-F1997DB4FEFA}" type="presParOf" srcId="{ABDB7F10-E2E8-462D-83B6-CF5ED4993715}" destId="{B2BE081A-7508-45F4-81E4-76EFE5715724}" srcOrd="2" destOrd="0" presId="urn:microsoft.com/office/officeart/2005/8/layout/vProcess5"/>
    <dgm:cxn modelId="{AF63811C-1B08-4F83-A4E7-8EF6495EB64C}" type="presParOf" srcId="{ABDB7F10-E2E8-462D-83B6-CF5ED4993715}" destId="{CFAB24D7-A3AC-4240-9BD7-432FEDA51163}" srcOrd="3" destOrd="0" presId="urn:microsoft.com/office/officeart/2005/8/layout/vProcess5"/>
    <dgm:cxn modelId="{5A0D09A6-1356-4AE3-A13D-A4F76AA40187}" type="presParOf" srcId="{ABDB7F10-E2E8-462D-83B6-CF5ED4993715}" destId="{1116237A-5A47-4795-87FC-228F03B49379}" srcOrd="4" destOrd="0" presId="urn:microsoft.com/office/officeart/2005/8/layout/vProcess5"/>
    <dgm:cxn modelId="{399735C6-63A7-4E15-A9D3-1CFFBD311199}" type="presParOf" srcId="{ABDB7F10-E2E8-462D-83B6-CF5ED4993715}" destId="{2DA99DB8-9412-439F-BE49-EA59DF44B776}" srcOrd="5" destOrd="0" presId="urn:microsoft.com/office/officeart/2005/8/layout/vProcess5"/>
    <dgm:cxn modelId="{22EA1D1D-7827-4C70-B10C-DDE0AF94822B}" type="presParOf" srcId="{ABDB7F10-E2E8-462D-83B6-CF5ED4993715}" destId="{6EB5DF8A-2295-403F-9D76-6FBFE4EF148A}" srcOrd="6" destOrd="0" presId="urn:microsoft.com/office/officeart/2005/8/layout/vProcess5"/>
    <dgm:cxn modelId="{7BCEB07A-8400-4EE4-99A5-7A8E546DBFBA}" type="presParOf" srcId="{ABDB7F10-E2E8-462D-83B6-CF5ED4993715}" destId="{00EF2339-C2F2-4019-B1C5-A4F045DEEE89}" srcOrd="7" destOrd="0" presId="urn:microsoft.com/office/officeart/2005/8/layout/vProcess5"/>
    <dgm:cxn modelId="{F57051C3-2907-4525-B95F-21E0EED1F7E1}" type="presParOf" srcId="{ABDB7F10-E2E8-462D-83B6-CF5ED4993715}" destId="{15AB6DC7-55A1-4190-9D71-EC916796F687}" srcOrd="8" destOrd="0" presId="urn:microsoft.com/office/officeart/2005/8/layout/vProcess5"/>
    <dgm:cxn modelId="{A8BC1DA4-1940-4D47-A960-EB301643F218}" type="presParOf" srcId="{ABDB7F10-E2E8-462D-83B6-CF5ED4993715}" destId="{3F2394EE-D29D-4EBB-82E1-A49C3F317AF3}" srcOrd="9" destOrd="0" presId="urn:microsoft.com/office/officeart/2005/8/layout/vProcess5"/>
    <dgm:cxn modelId="{51AF3720-CB47-4B09-805C-39650BFA8963}" type="presParOf" srcId="{ABDB7F10-E2E8-462D-83B6-CF5ED4993715}" destId="{AC60B095-C6E2-4B63-B3FD-7688ADAEEED9}" srcOrd="10" destOrd="0" presId="urn:microsoft.com/office/officeart/2005/8/layout/vProcess5"/>
    <dgm:cxn modelId="{F7BAF1A9-1587-4130-99BE-F767327BF98E}" type="presParOf" srcId="{ABDB7F10-E2E8-462D-83B6-CF5ED4993715}" destId="{61C55202-B6FD-4057-9474-E7FBFFE511BF}" srcOrd="11" destOrd="0" presId="urn:microsoft.com/office/officeart/2005/8/layout/vProcess5"/>
    <dgm:cxn modelId="{9EE068F8-1353-4C15-A813-2BB5D3D721A5}" type="presParOf" srcId="{ABDB7F10-E2E8-462D-83B6-CF5ED4993715}" destId="{4378E16B-EBFB-414B-9197-551F0CEFBD16}" srcOrd="12" destOrd="0" presId="urn:microsoft.com/office/officeart/2005/8/layout/vProcess5"/>
    <dgm:cxn modelId="{1F121EBB-D497-4312-B8BF-E2E29ABD5596}" type="presParOf" srcId="{ABDB7F10-E2E8-462D-83B6-CF5ED4993715}" destId="{67348F41-61D6-4C9F-9611-AADCBA200A70}" srcOrd="13" destOrd="0" presId="urn:microsoft.com/office/officeart/2005/8/layout/vProcess5"/>
    <dgm:cxn modelId="{BA24A160-C0BD-4953-9742-D43BDE911DB8}" type="presParOf" srcId="{ABDB7F10-E2E8-462D-83B6-CF5ED4993715}" destId="{76817F33-2CB3-4211-B252-02AB0531B6D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1A66D0-2319-46CA-97B9-07D90A88D426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4B2DEDBE-FC79-4FFA-A7CD-D8D4DA44E40F}">
      <dgm:prSet phldrT="[Text]" custT="1"/>
      <dgm:spPr/>
      <dgm:t>
        <a:bodyPr/>
        <a:lstStyle/>
        <a:p>
          <a:r>
            <a:rPr lang="en-US" sz="1600" dirty="0"/>
            <a:t>Ingestion of Cysts</a:t>
          </a:r>
          <a:endParaRPr lang="en-ZA" sz="1600" dirty="0"/>
        </a:p>
      </dgm:t>
    </dgm:pt>
    <dgm:pt modelId="{ED4BC9EC-F325-4823-9DBF-AFB867E1350B}" type="parTrans" cxnId="{71E12F84-9D31-495A-BCC1-913F3A4DD12C}">
      <dgm:prSet/>
      <dgm:spPr/>
      <dgm:t>
        <a:bodyPr/>
        <a:lstStyle/>
        <a:p>
          <a:endParaRPr lang="en-ZA" sz="2800"/>
        </a:p>
      </dgm:t>
    </dgm:pt>
    <dgm:pt modelId="{6FFF0C16-B100-4B11-96D4-9C95F8C7FE27}" type="sibTrans" cxnId="{71E12F84-9D31-495A-BCC1-913F3A4DD12C}">
      <dgm:prSet/>
      <dgm:spPr/>
      <dgm:t>
        <a:bodyPr/>
        <a:lstStyle/>
        <a:p>
          <a:endParaRPr lang="en-ZA" sz="2800"/>
        </a:p>
      </dgm:t>
    </dgm:pt>
    <dgm:pt modelId="{52EDF6C7-1E43-435A-BDFE-7BABFE9C4B1D}">
      <dgm:prSet phldrT="[Text]" custT="1"/>
      <dgm:spPr/>
      <dgm:t>
        <a:bodyPr/>
        <a:lstStyle/>
        <a:p>
          <a:r>
            <a:rPr lang="en-US" sz="1600" dirty="0"/>
            <a:t>Encystation in the Terminal Ileum</a:t>
          </a:r>
          <a:endParaRPr lang="en-ZA" sz="1600" dirty="0"/>
        </a:p>
      </dgm:t>
    </dgm:pt>
    <dgm:pt modelId="{7E8E0BA0-7A7B-4225-BF00-674B7FCC628C}" type="parTrans" cxnId="{A4370FEF-4C5A-4842-A46C-EEC1ADE6DD78}">
      <dgm:prSet/>
      <dgm:spPr/>
      <dgm:t>
        <a:bodyPr/>
        <a:lstStyle/>
        <a:p>
          <a:endParaRPr lang="en-ZA" sz="2800"/>
        </a:p>
      </dgm:t>
    </dgm:pt>
    <dgm:pt modelId="{6C94A2BC-861D-4CF4-B66F-28FDE331656F}" type="sibTrans" cxnId="{A4370FEF-4C5A-4842-A46C-EEC1ADE6DD78}">
      <dgm:prSet/>
      <dgm:spPr/>
      <dgm:t>
        <a:bodyPr/>
        <a:lstStyle/>
        <a:p>
          <a:endParaRPr lang="en-ZA" sz="2800"/>
        </a:p>
      </dgm:t>
    </dgm:pt>
    <dgm:pt modelId="{01F8092B-0774-461E-9B3F-B081D0F715C7}">
      <dgm:prSet phldrT="[Text]" custT="1"/>
      <dgm:spPr/>
      <dgm:t>
        <a:bodyPr/>
        <a:lstStyle/>
        <a:p>
          <a:r>
            <a:rPr lang="en-US" sz="1600" dirty="0"/>
            <a:t>Division of cyst 4 </a:t>
          </a:r>
          <a:r>
            <a:rPr lang="en-US" sz="1600" dirty="0">
              <a:sym typeface="Wingdings" panose="05000000000000000000" pitchFamily="2" charset="2"/>
            </a:rPr>
            <a:t> </a:t>
          </a:r>
          <a:r>
            <a:rPr lang="en-US" sz="1600" dirty="0"/>
            <a:t> 8-Trophozoites</a:t>
          </a:r>
          <a:endParaRPr lang="en-ZA" sz="1600" dirty="0"/>
        </a:p>
      </dgm:t>
    </dgm:pt>
    <dgm:pt modelId="{8FBDB04D-EF97-4406-BA1D-5C8CB6EDD5DD}" type="parTrans" cxnId="{ACD62736-627D-44E6-80A6-560DA9288E9E}">
      <dgm:prSet/>
      <dgm:spPr/>
      <dgm:t>
        <a:bodyPr/>
        <a:lstStyle/>
        <a:p>
          <a:endParaRPr lang="en-ZA" sz="2800"/>
        </a:p>
      </dgm:t>
    </dgm:pt>
    <dgm:pt modelId="{4BC95A61-ADA9-42DD-8490-A4C9A1DF19BF}" type="sibTrans" cxnId="{ACD62736-627D-44E6-80A6-560DA9288E9E}">
      <dgm:prSet/>
      <dgm:spPr/>
      <dgm:t>
        <a:bodyPr/>
        <a:lstStyle/>
        <a:p>
          <a:endParaRPr lang="en-ZA" sz="2800"/>
        </a:p>
      </dgm:t>
    </dgm:pt>
    <dgm:pt modelId="{DBD234C5-AE98-49C0-9946-6ABF3B1C668B}">
      <dgm:prSet phldrT="[Text]" custT="1"/>
      <dgm:spPr/>
      <dgm:t>
        <a:bodyPr/>
        <a:lstStyle/>
        <a:p>
          <a:r>
            <a:rPr lang="en-US" sz="1600" dirty="0"/>
            <a:t>Trophozoites </a:t>
          </a:r>
          <a:r>
            <a:rPr lang="en-US" sz="1600" dirty="0">
              <a:sym typeface="Wingdings" panose="05000000000000000000" pitchFamily="2" charset="2"/>
            </a:rPr>
            <a:t></a:t>
          </a:r>
          <a:r>
            <a:rPr lang="en-US" sz="1600" dirty="0"/>
            <a:t> colonize the colon</a:t>
          </a:r>
          <a:endParaRPr lang="en-ZA" sz="1600" dirty="0"/>
        </a:p>
      </dgm:t>
    </dgm:pt>
    <dgm:pt modelId="{4F604D78-A13C-49AD-98C7-A5B6CDF09700}" type="parTrans" cxnId="{4E1CB498-78FB-4473-9D9A-1F25B4A8B218}">
      <dgm:prSet/>
      <dgm:spPr/>
      <dgm:t>
        <a:bodyPr/>
        <a:lstStyle/>
        <a:p>
          <a:endParaRPr lang="en-ZA" sz="2800"/>
        </a:p>
      </dgm:t>
    </dgm:pt>
    <dgm:pt modelId="{9A9806C8-29EB-4219-9504-561BF75E6F68}" type="sibTrans" cxnId="{4E1CB498-78FB-4473-9D9A-1F25B4A8B218}">
      <dgm:prSet/>
      <dgm:spPr/>
      <dgm:t>
        <a:bodyPr/>
        <a:lstStyle/>
        <a:p>
          <a:endParaRPr lang="en-ZA" sz="2800"/>
        </a:p>
      </dgm:t>
    </dgm:pt>
    <dgm:pt modelId="{B4843B69-1794-45D9-BAA6-B095EB76FECC}">
      <dgm:prSet phldrT="[Text]" custT="1"/>
      <dgm:spPr/>
      <dgm:t>
        <a:bodyPr/>
        <a:lstStyle/>
        <a:p>
          <a:r>
            <a:rPr lang="en-US" sz="1600" dirty="0"/>
            <a:t>Encystation</a:t>
          </a:r>
          <a:endParaRPr lang="en-ZA" sz="1600" dirty="0"/>
        </a:p>
      </dgm:t>
    </dgm:pt>
    <dgm:pt modelId="{FF11DAD5-572D-48C5-9BE7-FB2878843CD8}" type="parTrans" cxnId="{61EFAC53-F3A4-47BD-81C0-9502C36BA4B4}">
      <dgm:prSet/>
      <dgm:spPr/>
      <dgm:t>
        <a:bodyPr/>
        <a:lstStyle/>
        <a:p>
          <a:endParaRPr lang="en-ZA" sz="2800"/>
        </a:p>
      </dgm:t>
    </dgm:pt>
    <dgm:pt modelId="{B250F5FB-DF27-4DDE-A6D1-B17352D7EEDE}" type="sibTrans" cxnId="{61EFAC53-F3A4-47BD-81C0-9502C36BA4B4}">
      <dgm:prSet/>
      <dgm:spPr/>
      <dgm:t>
        <a:bodyPr/>
        <a:lstStyle/>
        <a:p>
          <a:endParaRPr lang="en-ZA" sz="2800"/>
        </a:p>
      </dgm:t>
    </dgm:pt>
    <dgm:pt modelId="{B85469F9-C51A-448E-B3F0-63B4749DAF4C}">
      <dgm:prSet phldrT="[Text]" custT="1"/>
      <dgm:spPr/>
      <dgm:t>
        <a:bodyPr/>
        <a:lstStyle/>
        <a:p>
          <a:r>
            <a:rPr lang="en-US" sz="1600" dirty="0"/>
            <a:t>Excretion of Cysts</a:t>
          </a:r>
          <a:endParaRPr lang="en-ZA" sz="1600" dirty="0"/>
        </a:p>
      </dgm:t>
    </dgm:pt>
    <dgm:pt modelId="{DA7B3A51-3785-4039-8072-8A1F8E0D8110}" type="parTrans" cxnId="{46B6923A-9F8E-409F-999D-2DC7520F3AA3}">
      <dgm:prSet/>
      <dgm:spPr/>
      <dgm:t>
        <a:bodyPr/>
        <a:lstStyle/>
        <a:p>
          <a:endParaRPr lang="en-ZA" sz="2800"/>
        </a:p>
      </dgm:t>
    </dgm:pt>
    <dgm:pt modelId="{F3986519-0A79-4B7A-8290-C080CC3ADF92}" type="sibTrans" cxnId="{46B6923A-9F8E-409F-999D-2DC7520F3AA3}">
      <dgm:prSet/>
      <dgm:spPr/>
      <dgm:t>
        <a:bodyPr/>
        <a:lstStyle/>
        <a:p>
          <a:endParaRPr lang="en-ZA" sz="2800"/>
        </a:p>
      </dgm:t>
    </dgm:pt>
    <dgm:pt modelId="{72BBB3EB-F0E0-41A2-B21F-10669BECD666}" type="pres">
      <dgm:prSet presAssocID="{FB1A66D0-2319-46CA-97B9-07D90A88D426}" presName="Name0" presStyleCnt="0">
        <dgm:presLayoutVars>
          <dgm:dir/>
          <dgm:animLvl val="lvl"/>
          <dgm:resizeHandles val="exact"/>
        </dgm:presLayoutVars>
      </dgm:prSet>
      <dgm:spPr/>
    </dgm:pt>
    <dgm:pt modelId="{4EA92B4E-5E8F-48C9-845E-8974C99A7E11}" type="pres">
      <dgm:prSet presAssocID="{4B2DEDBE-FC79-4FFA-A7CD-D8D4DA44E40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EAE8CE6A-A0AF-4A50-92F2-D4BC6471498E}" type="pres">
      <dgm:prSet presAssocID="{6FFF0C16-B100-4B11-96D4-9C95F8C7FE27}" presName="parTxOnlySpace" presStyleCnt="0"/>
      <dgm:spPr/>
    </dgm:pt>
    <dgm:pt modelId="{53CAD9E5-3FCA-4FB4-829C-1BB1CA8959EE}" type="pres">
      <dgm:prSet presAssocID="{52EDF6C7-1E43-435A-BDFE-7BABFE9C4B1D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CFB47C1-D8A5-4D3A-96C4-AB213C9EA464}" type="pres">
      <dgm:prSet presAssocID="{6C94A2BC-861D-4CF4-B66F-28FDE331656F}" presName="parTxOnlySpace" presStyleCnt="0"/>
      <dgm:spPr/>
    </dgm:pt>
    <dgm:pt modelId="{DCE3C1D7-5977-4F23-AADF-6180A2993988}" type="pres">
      <dgm:prSet presAssocID="{01F8092B-0774-461E-9B3F-B081D0F715C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99B93D8-7CCD-41DE-9661-E457BDAB8D8B}" type="pres">
      <dgm:prSet presAssocID="{4BC95A61-ADA9-42DD-8490-A4C9A1DF19BF}" presName="parTxOnlySpace" presStyleCnt="0"/>
      <dgm:spPr/>
    </dgm:pt>
    <dgm:pt modelId="{6B59FE45-87CB-4138-9EF6-248DFA551EB0}" type="pres">
      <dgm:prSet presAssocID="{DBD234C5-AE98-49C0-9946-6ABF3B1C668B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B1F1AC4-118D-4D9E-913F-838EFA6BED47}" type="pres">
      <dgm:prSet presAssocID="{9A9806C8-29EB-4219-9504-561BF75E6F68}" presName="parTxOnlySpace" presStyleCnt="0"/>
      <dgm:spPr/>
    </dgm:pt>
    <dgm:pt modelId="{D2398884-6D6D-4197-8837-A941C2E8AE9B}" type="pres">
      <dgm:prSet presAssocID="{B4843B69-1794-45D9-BAA6-B095EB76FECC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106CDB6-165C-4B2E-A6F7-A6C84E524B49}" type="pres">
      <dgm:prSet presAssocID="{B250F5FB-DF27-4DDE-A6D1-B17352D7EEDE}" presName="parTxOnlySpace" presStyleCnt="0"/>
      <dgm:spPr/>
    </dgm:pt>
    <dgm:pt modelId="{1179FD09-9E76-4501-92D6-9D8653BEAD36}" type="pres">
      <dgm:prSet presAssocID="{B85469F9-C51A-448E-B3F0-63B4749DAF4C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3773621-3957-4B70-A487-B054388037D8}" type="presOf" srcId="{FB1A66D0-2319-46CA-97B9-07D90A88D426}" destId="{72BBB3EB-F0E0-41A2-B21F-10669BECD666}" srcOrd="0" destOrd="0" presId="urn:microsoft.com/office/officeart/2005/8/layout/chevron1"/>
    <dgm:cxn modelId="{3A234F21-FC25-4FBE-84DB-27158514FE94}" type="presOf" srcId="{DBD234C5-AE98-49C0-9946-6ABF3B1C668B}" destId="{6B59FE45-87CB-4138-9EF6-248DFA551EB0}" srcOrd="0" destOrd="0" presId="urn:microsoft.com/office/officeart/2005/8/layout/chevron1"/>
    <dgm:cxn modelId="{ACD62736-627D-44E6-80A6-560DA9288E9E}" srcId="{FB1A66D0-2319-46CA-97B9-07D90A88D426}" destId="{01F8092B-0774-461E-9B3F-B081D0F715C7}" srcOrd="2" destOrd="0" parTransId="{8FBDB04D-EF97-4406-BA1D-5C8CB6EDD5DD}" sibTransId="{4BC95A61-ADA9-42DD-8490-A4C9A1DF19BF}"/>
    <dgm:cxn modelId="{C8795238-2B7B-4DFB-8238-631093988145}" type="presOf" srcId="{B85469F9-C51A-448E-B3F0-63B4749DAF4C}" destId="{1179FD09-9E76-4501-92D6-9D8653BEAD36}" srcOrd="0" destOrd="0" presId="urn:microsoft.com/office/officeart/2005/8/layout/chevron1"/>
    <dgm:cxn modelId="{46B6923A-9F8E-409F-999D-2DC7520F3AA3}" srcId="{FB1A66D0-2319-46CA-97B9-07D90A88D426}" destId="{B85469F9-C51A-448E-B3F0-63B4749DAF4C}" srcOrd="5" destOrd="0" parTransId="{DA7B3A51-3785-4039-8072-8A1F8E0D8110}" sibTransId="{F3986519-0A79-4B7A-8290-C080CC3ADF92}"/>
    <dgm:cxn modelId="{FEFDEB42-77AE-475A-9514-3E7A6438A611}" type="presOf" srcId="{52EDF6C7-1E43-435A-BDFE-7BABFE9C4B1D}" destId="{53CAD9E5-3FCA-4FB4-829C-1BB1CA8959EE}" srcOrd="0" destOrd="0" presId="urn:microsoft.com/office/officeart/2005/8/layout/chevron1"/>
    <dgm:cxn modelId="{61EFAC53-F3A4-47BD-81C0-9502C36BA4B4}" srcId="{FB1A66D0-2319-46CA-97B9-07D90A88D426}" destId="{B4843B69-1794-45D9-BAA6-B095EB76FECC}" srcOrd="4" destOrd="0" parTransId="{FF11DAD5-572D-48C5-9BE7-FB2878843CD8}" sibTransId="{B250F5FB-DF27-4DDE-A6D1-B17352D7EEDE}"/>
    <dgm:cxn modelId="{71E12F84-9D31-495A-BCC1-913F3A4DD12C}" srcId="{FB1A66D0-2319-46CA-97B9-07D90A88D426}" destId="{4B2DEDBE-FC79-4FFA-A7CD-D8D4DA44E40F}" srcOrd="0" destOrd="0" parTransId="{ED4BC9EC-F325-4823-9DBF-AFB867E1350B}" sibTransId="{6FFF0C16-B100-4B11-96D4-9C95F8C7FE27}"/>
    <dgm:cxn modelId="{154CAA8E-F0C0-4D74-9CDB-E0A7502D4947}" type="presOf" srcId="{4B2DEDBE-FC79-4FFA-A7CD-D8D4DA44E40F}" destId="{4EA92B4E-5E8F-48C9-845E-8974C99A7E11}" srcOrd="0" destOrd="0" presId="urn:microsoft.com/office/officeart/2005/8/layout/chevron1"/>
    <dgm:cxn modelId="{4E1CB498-78FB-4473-9D9A-1F25B4A8B218}" srcId="{FB1A66D0-2319-46CA-97B9-07D90A88D426}" destId="{DBD234C5-AE98-49C0-9946-6ABF3B1C668B}" srcOrd="3" destOrd="0" parTransId="{4F604D78-A13C-49AD-98C7-A5B6CDF09700}" sibTransId="{9A9806C8-29EB-4219-9504-561BF75E6F68}"/>
    <dgm:cxn modelId="{3603D4A7-295D-4BFF-9747-AE2EDA2BBCED}" type="presOf" srcId="{B4843B69-1794-45D9-BAA6-B095EB76FECC}" destId="{D2398884-6D6D-4197-8837-A941C2E8AE9B}" srcOrd="0" destOrd="0" presId="urn:microsoft.com/office/officeart/2005/8/layout/chevron1"/>
    <dgm:cxn modelId="{FF268EBD-8E18-4EDB-A623-0C4D25D44612}" type="presOf" srcId="{01F8092B-0774-461E-9B3F-B081D0F715C7}" destId="{DCE3C1D7-5977-4F23-AADF-6180A2993988}" srcOrd="0" destOrd="0" presId="urn:microsoft.com/office/officeart/2005/8/layout/chevron1"/>
    <dgm:cxn modelId="{A4370FEF-4C5A-4842-A46C-EEC1ADE6DD78}" srcId="{FB1A66D0-2319-46CA-97B9-07D90A88D426}" destId="{52EDF6C7-1E43-435A-BDFE-7BABFE9C4B1D}" srcOrd="1" destOrd="0" parTransId="{7E8E0BA0-7A7B-4225-BF00-674B7FCC628C}" sibTransId="{6C94A2BC-861D-4CF4-B66F-28FDE331656F}"/>
    <dgm:cxn modelId="{EE1F2A72-F33D-472D-9DDC-8C7B8700A534}" type="presParOf" srcId="{72BBB3EB-F0E0-41A2-B21F-10669BECD666}" destId="{4EA92B4E-5E8F-48C9-845E-8974C99A7E11}" srcOrd="0" destOrd="0" presId="urn:microsoft.com/office/officeart/2005/8/layout/chevron1"/>
    <dgm:cxn modelId="{458DCDB2-AD4A-4D8C-B109-42E66D627D35}" type="presParOf" srcId="{72BBB3EB-F0E0-41A2-B21F-10669BECD666}" destId="{EAE8CE6A-A0AF-4A50-92F2-D4BC6471498E}" srcOrd="1" destOrd="0" presId="urn:microsoft.com/office/officeart/2005/8/layout/chevron1"/>
    <dgm:cxn modelId="{B5AB0216-B65A-47B2-8AB8-40DBF55A4163}" type="presParOf" srcId="{72BBB3EB-F0E0-41A2-B21F-10669BECD666}" destId="{53CAD9E5-3FCA-4FB4-829C-1BB1CA8959EE}" srcOrd="2" destOrd="0" presId="urn:microsoft.com/office/officeart/2005/8/layout/chevron1"/>
    <dgm:cxn modelId="{B861E0D4-76F4-4B05-AB6C-FB3895DB6E99}" type="presParOf" srcId="{72BBB3EB-F0E0-41A2-B21F-10669BECD666}" destId="{ACFB47C1-D8A5-4D3A-96C4-AB213C9EA464}" srcOrd="3" destOrd="0" presId="urn:microsoft.com/office/officeart/2005/8/layout/chevron1"/>
    <dgm:cxn modelId="{43574D16-CEFD-45A0-9FA5-707E54F39E6D}" type="presParOf" srcId="{72BBB3EB-F0E0-41A2-B21F-10669BECD666}" destId="{DCE3C1D7-5977-4F23-AADF-6180A2993988}" srcOrd="4" destOrd="0" presId="urn:microsoft.com/office/officeart/2005/8/layout/chevron1"/>
    <dgm:cxn modelId="{741DB44E-9ACF-4FC6-AB0F-A9930B26E02F}" type="presParOf" srcId="{72BBB3EB-F0E0-41A2-B21F-10669BECD666}" destId="{899B93D8-7CCD-41DE-9661-E457BDAB8D8B}" srcOrd="5" destOrd="0" presId="urn:microsoft.com/office/officeart/2005/8/layout/chevron1"/>
    <dgm:cxn modelId="{624AE99E-B232-4F5C-9301-58416E5032E5}" type="presParOf" srcId="{72BBB3EB-F0E0-41A2-B21F-10669BECD666}" destId="{6B59FE45-87CB-4138-9EF6-248DFA551EB0}" srcOrd="6" destOrd="0" presId="urn:microsoft.com/office/officeart/2005/8/layout/chevron1"/>
    <dgm:cxn modelId="{71A9DA9A-2516-4889-91A1-1AF99F4F6094}" type="presParOf" srcId="{72BBB3EB-F0E0-41A2-B21F-10669BECD666}" destId="{4B1F1AC4-118D-4D9E-913F-838EFA6BED47}" srcOrd="7" destOrd="0" presId="urn:microsoft.com/office/officeart/2005/8/layout/chevron1"/>
    <dgm:cxn modelId="{E69285D1-A160-4E6A-A46E-05D2776AEB3A}" type="presParOf" srcId="{72BBB3EB-F0E0-41A2-B21F-10669BECD666}" destId="{D2398884-6D6D-4197-8837-A941C2E8AE9B}" srcOrd="8" destOrd="0" presId="urn:microsoft.com/office/officeart/2005/8/layout/chevron1"/>
    <dgm:cxn modelId="{783588D6-019D-4DA7-A822-7F1228D2FB40}" type="presParOf" srcId="{72BBB3EB-F0E0-41A2-B21F-10669BECD666}" destId="{C106CDB6-165C-4B2E-A6F7-A6C84E524B49}" srcOrd="9" destOrd="0" presId="urn:microsoft.com/office/officeart/2005/8/layout/chevron1"/>
    <dgm:cxn modelId="{4796F1CB-0E1D-463E-A110-DA7385DA3AE1}" type="presParOf" srcId="{72BBB3EB-F0E0-41A2-B21F-10669BECD666}" destId="{1179FD09-9E76-4501-92D6-9D8653BEAD36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427325-ECCE-46B0-9DB0-9CFB60C56D60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F2E6C173-562E-40A2-954A-CB46C9A3B023}">
      <dgm:prSet phldrT="[Text]"/>
      <dgm:spPr/>
      <dgm:t>
        <a:bodyPr/>
        <a:lstStyle/>
        <a:p>
          <a:r>
            <a:rPr lang="en-US" dirty="0"/>
            <a:t>Asymptomatic</a:t>
          </a:r>
          <a:endParaRPr lang="en-ZA" dirty="0"/>
        </a:p>
      </dgm:t>
    </dgm:pt>
    <dgm:pt modelId="{A5D1881A-F3A2-42CB-AAB1-5334263D62CA}" type="parTrans" cxnId="{415C2899-986C-41AB-82BB-CCABCDB93E3C}">
      <dgm:prSet/>
      <dgm:spPr/>
      <dgm:t>
        <a:bodyPr/>
        <a:lstStyle/>
        <a:p>
          <a:endParaRPr lang="en-ZA"/>
        </a:p>
      </dgm:t>
    </dgm:pt>
    <dgm:pt modelId="{4B36973A-5058-446A-9373-1315A8053711}" type="sibTrans" cxnId="{415C2899-986C-41AB-82BB-CCABCDB93E3C}">
      <dgm:prSet/>
      <dgm:spPr/>
      <dgm:t>
        <a:bodyPr/>
        <a:lstStyle/>
        <a:p>
          <a:endParaRPr lang="en-ZA"/>
        </a:p>
      </dgm:t>
    </dgm:pt>
    <dgm:pt modelId="{9F0F2425-F88D-4191-BD20-12CE0305BDE8}">
      <dgm:prSet phldrT="[Text]"/>
      <dgm:spPr/>
      <dgm:t>
        <a:bodyPr/>
        <a:lstStyle/>
        <a:p>
          <a:r>
            <a:rPr lang="en-US" dirty="0"/>
            <a:t>90% of cases</a:t>
          </a:r>
          <a:endParaRPr lang="en-ZA" dirty="0"/>
        </a:p>
      </dgm:t>
    </dgm:pt>
    <dgm:pt modelId="{F4568F40-E48E-4B09-8DA5-C5978C9244D8}" type="parTrans" cxnId="{F4636B64-61AD-496B-99A1-CAB778BA635E}">
      <dgm:prSet/>
      <dgm:spPr/>
      <dgm:t>
        <a:bodyPr/>
        <a:lstStyle/>
        <a:p>
          <a:endParaRPr lang="en-ZA"/>
        </a:p>
      </dgm:t>
    </dgm:pt>
    <dgm:pt modelId="{0D28401F-1136-4AAD-B272-3C8986496105}" type="sibTrans" cxnId="{F4636B64-61AD-496B-99A1-CAB778BA635E}">
      <dgm:prSet/>
      <dgm:spPr/>
      <dgm:t>
        <a:bodyPr/>
        <a:lstStyle/>
        <a:p>
          <a:endParaRPr lang="en-ZA"/>
        </a:p>
      </dgm:t>
    </dgm:pt>
    <dgm:pt modelId="{39F8B0F4-E6C5-4900-A4C7-2DF0121556F9}">
      <dgm:prSet phldrT="[Text]"/>
      <dgm:spPr/>
      <dgm:t>
        <a:bodyPr/>
        <a:lstStyle/>
        <a:p>
          <a:r>
            <a:rPr lang="en-US" dirty="0"/>
            <a:t>Colonic</a:t>
          </a:r>
          <a:endParaRPr lang="en-ZA" dirty="0"/>
        </a:p>
      </dgm:t>
    </dgm:pt>
    <dgm:pt modelId="{85366590-A833-4D68-8B94-7CF772B41AF5}" type="parTrans" cxnId="{7539F200-B0AD-42DE-BD2F-A9A778CDD4D0}">
      <dgm:prSet/>
      <dgm:spPr/>
      <dgm:t>
        <a:bodyPr/>
        <a:lstStyle/>
        <a:p>
          <a:endParaRPr lang="en-ZA"/>
        </a:p>
      </dgm:t>
    </dgm:pt>
    <dgm:pt modelId="{781AA23D-8541-43CE-8037-53A71C299376}" type="sibTrans" cxnId="{7539F200-B0AD-42DE-BD2F-A9A778CDD4D0}">
      <dgm:prSet/>
      <dgm:spPr/>
      <dgm:t>
        <a:bodyPr/>
        <a:lstStyle/>
        <a:p>
          <a:endParaRPr lang="en-ZA"/>
        </a:p>
      </dgm:t>
    </dgm:pt>
    <dgm:pt modelId="{80794B4F-14FF-4B53-8028-01264F9AB0DD}">
      <dgm:prSet phldrT="[Text]" custT="1"/>
      <dgm:spPr/>
      <dgm:t>
        <a:bodyPr/>
        <a:lstStyle/>
        <a:p>
          <a:r>
            <a:rPr lang="en-US" sz="1800" dirty="0"/>
            <a:t>Acute proctocolitis [</a:t>
          </a:r>
          <a:r>
            <a:rPr lang="en-US" sz="1800" dirty="0" err="1"/>
            <a:t>Dysentry</a:t>
          </a:r>
          <a:r>
            <a:rPr lang="en-US" sz="1800" dirty="0"/>
            <a:t>]</a:t>
          </a:r>
          <a:endParaRPr lang="en-ZA" sz="1800" dirty="0"/>
        </a:p>
      </dgm:t>
    </dgm:pt>
    <dgm:pt modelId="{F5299F0E-BCF3-4CEF-9E2D-07FC5C8BC3C5}" type="parTrans" cxnId="{159EDF26-DF27-49E4-8709-324B6FD8B1FA}">
      <dgm:prSet/>
      <dgm:spPr/>
      <dgm:t>
        <a:bodyPr/>
        <a:lstStyle/>
        <a:p>
          <a:endParaRPr lang="en-ZA"/>
        </a:p>
      </dgm:t>
    </dgm:pt>
    <dgm:pt modelId="{AB741527-877E-4F07-BB47-D4FB034F0E31}" type="sibTrans" cxnId="{159EDF26-DF27-49E4-8709-324B6FD8B1FA}">
      <dgm:prSet/>
      <dgm:spPr/>
      <dgm:t>
        <a:bodyPr/>
        <a:lstStyle/>
        <a:p>
          <a:endParaRPr lang="en-ZA"/>
        </a:p>
      </dgm:t>
    </dgm:pt>
    <dgm:pt modelId="{B5389846-FD67-44FA-89F5-594906C6D9B9}">
      <dgm:prSet phldrT="[Text]" custT="1"/>
      <dgm:spPr/>
      <dgm:t>
        <a:bodyPr/>
        <a:lstStyle/>
        <a:p>
          <a:r>
            <a:rPr lang="en-US" sz="1800" dirty="0"/>
            <a:t>Chronic Non-Dysenteric colitis</a:t>
          </a:r>
          <a:endParaRPr lang="en-ZA" sz="1800" dirty="0"/>
        </a:p>
      </dgm:t>
    </dgm:pt>
    <dgm:pt modelId="{F07F5A27-E1D6-4A49-BB30-BF59899BC67C}" type="parTrans" cxnId="{58EC5E9D-EE58-4467-A5A1-5FD23DD020E8}">
      <dgm:prSet/>
      <dgm:spPr/>
      <dgm:t>
        <a:bodyPr/>
        <a:lstStyle/>
        <a:p>
          <a:endParaRPr lang="en-ZA"/>
        </a:p>
      </dgm:t>
    </dgm:pt>
    <dgm:pt modelId="{91F7738B-8A21-43AC-8181-F6C852E36B48}" type="sibTrans" cxnId="{58EC5E9D-EE58-4467-A5A1-5FD23DD020E8}">
      <dgm:prSet/>
      <dgm:spPr/>
      <dgm:t>
        <a:bodyPr/>
        <a:lstStyle/>
        <a:p>
          <a:endParaRPr lang="en-ZA"/>
        </a:p>
      </dgm:t>
    </dgm:pt>
    <dgm:pt modelId="{2F590ECD-400F-4F5E-9239-1ABB4C6573CD}">
      <dgm:prSet phldrT="[Text]"/>
      <dgm:spPr/>
      <dgm:t>
        <a:bodyPr/>
        <a:lstStyle/>
        <a:p>
          <a:r>
            <a:rPr lang="en-US" dirty="0"/>
            <a:t>Extra-Intestinal</a:t>
          </a:r>
          <a:endParaRPr lang="en-ZA" dirty="0"/>
        </a:p>
      </dgm:t>
    </dgm:pt>
    <dgm:pt modelId="{D27ECC15-1C07-4FC9-AEC9-5ED8E69BDFFA}" type="parTrans" cxnId="{C972675D-BFD1-49BF-9561-A40DC08AF476}">
      <dgm:prSet/>
      <dgm:spPr/>
      <dgm:t>
        <a:bodyPr/>
        <a:lstStyle/>
        <a:p>
          <a:endParaRPr lang="en-ZA"/>
        </a:p>
      </dgm:t>
    </dgm:pt>
    <dgm:pt modelId="{79290C65-DBC7-4539-A78D-D5CCB65A1B65}" type="sibTrans" cxnId="{C972675D-BFD1-49BF-9561-A40DC08AF476}">
      <dgm:prSet/>
      <dgm:spPr/>
      <dgm:t>
        <a:bodyPr/>
        <a:lstStyle/>
        <a:p>
          <a:endParaRPr lang="en-ZA"/>
        </a:p>
      </dgm:t>
    </dgm:pt>
    <dgm:pt modelId="{B9ECC5DE-BCDA-4720-A170-29EF92474C9A}">
      <dgm:prSet phldrT="[Text]"/>
      <dgm:spPr/>
      <dgm:t>
        <a:bodyPr/>
        <a:lstStyle/>
        <a:p>
          <a:r>
            <a:rPr lang="en-US" dirty="0"/>
            <a:t>Hepatic Abscess</a:t>
          </a:r>
          <a:endParaRPr lang="en-ZA" dirty="0"/>
        </a:p>
      </dgm:t>
    </dgm:pt>
    <dgm:pt modelId="{96982B15-0338-4483-AF20-D4DA74E29828}" type="parTrans" cxnId="{A168C2C0-C306-4DFB-9665-DD7A2228B22C}">
      <dgm:prSet/>
      <dgm:spPr/>
      <dgm:t>
        <a:bodyPr/>
        <a:lstStyle/>
        <a:p>
          <a:endParaRPr lang="en-ZA"/>
        </a:p>
      </dgm:t>
    </dgm:pt>
    <dgm:pt modelId="{2F8F4337-141A-410C-848C-6D1A4339B9F1}" type="sibTrans" cxnId="{A168C2C0-C306-4DFB-9665-DD7A2228B22C}">
      <dgm:prSet/>
      <dgm:spPr/>
      <dgm:t>
        <a:bodyPr/>
        <a:lstStyle/>
        <a:p>
          <a:endParaRPr lang="en-ZA"/>
        </a:p>
      </dgm:t>
    </dgm:pt>
    <dgm:pt modelId="{7827F7FD-F68F-4F8E-907D-E5E1E0CFFDCD}">
      <dgm:prSet phldrT="[Text]"/>
      <dgm:spPr/>
      <dgm:t>
        <a:bodyPr/>
        <a:lstStyle/>
        <a:p>
          <a:r>
            <a:rPr lang="en-US" dirty="0"/>
            <a:t>Pleuropulmonary disease</a:t>
          </a:r>
          <a:endParaRPr lang="en-ZA" dirty="0"/>
        </a:p>
      </dgm:t>
    </dgm:pt>
    <dgm:pt modelId="{D5C4A4AC-A365-4267-BF9D-752A26A513C7}" type="parTrans" cxnId="{F4827C61-08DC-4F45-A1E1-02977AC18F03}">
      <dgm:prSet/>
      <dgm:spPr/>
      <dgm:t>
        <a:bodyPr/>
        <a:lstStyle/>
        <a:p>
          <a:endParaRPr lang="en-ZA"/>
        </a:p>
      </dgm:t>
    </dgm:pt>
    <dgm:pt modelId="{8E54BA8A-45D4-4DE6-882F-0FA4544857B9}" type="sibTrans" cxnId="{F4827C61-08DC-4F45-A1E1-02977AC18F03}">
      <dgm:prSet/>
      <dgm:spPr/>
      <dgm:t>
        <a:bodyPr/>
        <a:lstStyle/>
        <a:p>
          <a:endParaRPr lang="en-ZA"/>
        </a:p>
      </dgm:t>
    </dgm:pt>
    <dgm:pt modelId="{B807B554-1B63-431A-82D6-E1AF33AE37A1}">
      <dgm:prSet phldrT="[Text]" custT="1"/>
      <dgm:spPr/>
      <dgm:t>
        <a:bodyPr/>
        <a:lstStyle/>
        <a:p>
          <a:r>
            <a:rPr lang="en-US" sz="1800" dirty="0" err="1"/>
            <a:t>Amoeboma</a:t>
          </a:r>
          <a:endParaRPr lang="en-ZA" sz="1800" dirty="0"/>
        </a:p>
      </dgm:t>
    </dgm:pt>
    <dgm:pt modelId="{A5DD9497-50A8-479F-8DE0-61D398BF60B8}" type="parTrans" cxnId="{8BDEE4AC-F7CF-4B2D-8768-1C8E286C5CC7}">
      <dgm:prSet/>
      <dgm:spPr/>
      <dgm:t>
        <a:bodyPr/>
        <a:lstStyle/>
        <a:p>
          <a:endParaRPr lang="en-ZA"/>
        </a:p>
      </dgm:t>
    </dgm:pt>
    <dgm:pt modelId="{DAF312F9-5E9F-4E2C-A0FC-B5E35A95F60E}" type="sibTrans" cxnId="{8BDEE4AC-F7CF-4B2D-8768-1C8E286C5CC7}">
      <dgm:prSet/>
      <dgm:spPr/>
      <dgm:t>
        <a:bodyPr/>
        <a:lstStyle/>
        <a:p>
          <a:endParaRPr lang="en-ZA"/>
        </a:p>
      </dgm:t>
    </dgm:pt>
    <dgm:pt modelId="{A749AEE2-959C-4E13-A798-E61517C3D681}">
      <dgm:prSet phldrT="[Text]" custT="1"/>
      <dgm:spPr/>
      <dgm:t>
        <a:bodyPr/>
        <a:lstStyle/>
        <a:p>
          <a:r>
            <a:rPr lang="en-US" sz="1800" dirty="0"/>
            <a:t>Rare</a:t>
          </a:r>
          <a:endParaRPr lang="en-ZA" sz="1800" dirty="0"/>
        </a:p>
      </dgm:t>
    </dgm:pt>
    <dgm:pt modelId="{13888609-02FD-4412-B3DD-F938C05AA08E}" type="parTrans" cxnId="{C91782D9-8C5D-4330-8A43-16E0C8B2A5D7}">
      <dgm:prSet/>
      <dgm:spPr/>
      <dgm:t>
        <a:bodyPr/>
        <a:lstStyle/>
        <a:p>
          <a:endParaRPr lang="en-ZA"/>
        </a:p>
      </dgm:t>
    </dgm:pt>
    <dgm:pt modelId="{6292E2FE-B5D0-4B24-9474-74E4F3C25F1D}" type="sibTrans" cxnId="{C91782D9-8C5D-4330-8A43-16E0C8B2A5D7}">
      <dgm:prSet/>
      <dgm:spPr/>
      <dgm:t>
        <a:bodyPr/>
        <a:lstStyle/>
        <a:p>
          <a:endParaRPr lang="en-ZA"/>
        </a:p>
      </dgm:t>
    </dgm:pt>
    <dgm:pt modelId="{E92516F7-66A8-4B05-ADDD-3E57AD3F9151}">
      <dgm:prSet phldrT="[Text]" custT="1"/>
      <dgm:spPr/>
      <dgm:t>
        <a:bodyPr/>
        <a:lstStyle/>
        <a:p>
          <a:r>
            <a:rPr lang="en-US" sz="1800" dirty="0"/>
            <a:t>Appendicitis</a:t>
          </a:r>
          <a:endParaRPr lang="en-ZA" sz="1800" dirty="0"/>
        </a:p>
      </dgm:t>
    </dgm:pt>
    <dgm:pt modelId="{2801724A-C33F-4EF6-9C1C-AB037F7E4280}" type="parTrans" cxnId="{37C71D96-DE8E-47FC-885F-285B77E06607}">
      <dgm:prSet/>
      <dgm:spPr/>
      <dgm:t>
        <a:bodyPr/>
        <a:lstStyle/>
        <a:p>
          <a:endParaRPr lang="en-ZA"/>
        </a:p>
      </dgm:t>
    </dgm:pt>
    <dgm:pt modelId="{323010BA-30EA-402D-BC7C-238B941793C3}" type="sibTrans" cxnId="{37C71D96-DE8E-47FC-885F-285B77E06607}">
      <dgm:prSet/>
      <dgm:spPr/>
      <dgm:t>
        <a:bodyPr/>
        <a:lstStyle/>
        <a:p>
          <a:endParaRPr lang="en-ZA"/>
        </a:p>
      </dgm:t>
    </dgm:pt>
    <dgm:pt modelId="{E437BA1B-55DD-4ECD-B85E-B9A9A8E13BBB}">
      <dgm:prSet phldrT="[Text]" custT="1"/>
      <dgm:spPr/>
      <dgm:t>
        <a:bodyPr/>
        <a:lstStyle/>
        <a:p>
          <a:r>
            <a:rPr lang="en-US" sz="1800" dirty="0"/>
            <a:t>Peri-anal cutaneous amoebiasis/ ulceration</a:t>
          </a:r>
          <a:endParaRPr lang="en-ZA" sz="1800" dirty="0"/>
        </a:p>
      </dgm:t>
    </dgm:pt>
    <dgm:pt modelId="{3FE79480-F69D-42BB-A6ED-BDB1D9105C84}" type="parTrans" cxnId="{D486DF9A-BF75-4E0A-99B2-08CDEB0D3CAE}">
      <dgm:prSet/>
      <dgm:spPr/>
      <dgm:t>
        <a:bodyPr/>
        <a:lstStyle/>
        <a:p>
          <a:endParaRPr lang="en-ZA"/>
        </a:p>
      </dgm:t>
    </dgm:pt>
    <dgm:pt modelId="{A31D13F0-884A-41FF-874E-EEDE5672DAAC}" type="sibTrans" cxnId="{D486DF9A-BF75-4E0A-99B2-08CDEB0D3CAE}">
      <dgm:prSet/>
      <dgm:spPr/>
      <dgm:t>
        <a:bodyPr/>
        <a:lstStyle/>
        <a:p>
          <a:endParaRPr lang="en-ZA"/>
        </a:p>
      </dgm:t>
    </dgm:pt>
    <dgm:pt modelId="{631B4F29-E1E8-4515-A22B-E7F59C983915}">
      <dgm:prSet phldrT="[Text]" custT="1"/>
      <dgm:spPr/>
      <dgm:t>
        <a:bodyPr/>
        <a:lstStyle/>
        <a:p>
          <a:r>
            <a:rPr lang="en-US" sz="1800" dirty="0"/>
            <a:t>Rectovaginal Fistula</a:t>
          </a:r>
          <a:endParaRPr lang="en-ZA" sz="1800" dirty="0"/>
        </a:p>
      </dgm:t>
    </dgm:pt>
    <dgm:pt modelId="{51E9919C-2E0F-4541-949D-253D5A8847FA}" type="parTrans" cxnId="{493257E2-33AA-433B-A65D-CC370E1BEA7A}">
      <dgm:prSet/>
      <dgm:spPr/>
      <dgm:t>
        <a:bodyPr/>
        <a:lstStyle/>
        <a:p>
          <a:endParaRPr lang="en-ZA"/>
        </a:p>
      </dgm:t>
    </dgm:pt>
    <dgm:pt modelId="{CD81871C-8ADA-4016-8CA2-7ABD4CE4EE61}" type="sibTrans" cxnId="{493257E2-33AA-433B-A65D-CC370E1BEA7A}">
      <dgm:prSet/>
      <dgm:spPr/>
      <dgm:t>
        <a:bodyPr/>
        <a:lstStyle/>
        <a:p>
          <a:endParaRPr lang="en-ZA"/>
        </a:p>
      </dgm:t>
    </dgm:pt>
    <dgm:pt modelId="{04D23204-9ECE-4165-B6A3-F752E506A845}">
      <dgm:prSet phldrT="[Text]" custT="1"/>
      <dgm:spPr/>
      <dgm:t>
        <a:bodyPr/>
        <a:lstStyle/>
        <a:p>
          <a:r>
            <a:rPr lang="en-US" sz="1800" dirty="0"/>
            <a:t>Fulminant Amoebic colitis with perforation</a:t>
          </a:r>
          <a:endParaRPr lang="en-ZA" sz="1800" dirty="0"/>
        </a:p>
      </dgm:t>
    </dgm:pt>
    <dgm:pt modelId="{E3053347-488A-40D0-8ADA-3DFC11D6F476}" type="parTrans" cxnId="{850BD02A-2173-43C3-B0A8-6305433D9655}">
      <dgm:prSet/>
      <dgm:spPr/>
      <dgm:t>
        <a:bodyPr/>
        <a:lstStyle/>
        <a:p>
          <a:endParaRPr lang="en-ZA"/>
        </a:p>
      </dgm:t>
    </dgm:pt>
    <dgm:pt modelId="{4EF16533-57D2-41F4-AFCF-80B99CFE13DE}" type="sibTrans" cxnId="{850BD02A-2173-43C3-B0A8-6305433D9655}">
      <dgm:prSet/>
      <dgm:spPr/>
      <dgm:t>
        <a:bodyPr/>
        <a:lstStyle/>
        <a:p>
          <a:endParaRPr lang="en-ZA"/>
        </a:p>
      </dgm:t>
    </dgm:pt>
    <dgm:pt modelId="{429D3805-5546-4992-A311-66A1057C9BF3}">
      <dgm:prSet phldrT="[Text]" custT="1"/>
      <dgm:spPr/>
      <dgm:t>
        <a:bodyPr/>
        <a:lstStyle/>
        <a:p>
          <a:r>
            <a:rPr lang="en-US" sz="1800" dirty="0"/>
            <a:t>Toxic Megacolon</a:t>
          </a:r>
          <a:endParaRPr lang="en-ZA" sz="1800" dirty="0"/>
        </a:p>
      </dgm:t>
    </dgm:pt>
    <dgm:pt modelId="{7038C142-A021-49CF-AE5A-A94BC8371D54}" type="parTrans" cxnId="{DE762664-60A5-4A20-9AB2-5771B27FF0CC}">
      <dgm:prSet/>
      <dgm:spPr/>
      <dgm:t>
        <a:bodyPr/>
        <a:lstStyle/>
        <a:p>
          <a:endParaRPr lang="en-ZA"/>
        </a:p>
      </dgm:t>
    </dgm:pt>
    <dgm:pt modelId="{1C2E640D-DA7D-46D4-8BA9-8D9C6B10D861}" type="sibTrans" cxnId="{DE762664-60A5-4A20-9AB2-5771B27FF0CC}">
      <dgm:prSet/>
      <dgm:spPr/>
      <dgm:t>
        <a:bodyPr/>
        <a:lstStyle/>
        <a:p>
          <a:endParaRPr lang="en-ZA"/>
        </a:p>
      </dgm:t>
    </dgm:pt>
    <dgm:pt modelId="{E00262E0-1596-4D9D-9C57-4AB1F35C7DC2}">
      <dgm:prSet phldrT="[Text]"/>
      <dgm:spPr/>
      <dgm:t>
        <a:bodyPr/>
        <a:lstStyle/>
        <a:p>
          <a:r>
            <a:rPr lang="en-US" dirty="0"/>
            <a:t>Peritonitis</a:t>
          </a:r>
          <a:endParaRPr lang="en-ZA" dirty="0"/>
        </a:p>
      </dgm:t>
    </dgm:pt>
    <dgm:pt modelId="{DA23EDF6-EFC3-45A3-9056-6DFAF61399B7}" type="parTrans" cxnId="{88F4CB1C-B305-4965-B4EB-37090FDDE817}">
      <dgm:prSet/>
      <dgm:spPr/>
      <dgm:t>
        <a:bodyPr/>
        <a:lstStyle/>
        <a:p>
          <a:endParaRPr lang="en-ZA"/>
        </a:p>
      </dgm:t>
    </dgm:pt>
    <dgm:pt modelId="{7015C3F3-0346-46F0-B30B-3BC8B9781617}" type="sibTrans" cxnId="{88F4CB1C-B305-4965-B4EB-37090FDDE817}">
      <dgm:prSet/>
      <dgm:spPr/>
      <dgm:t>
        <a:bodyPr/>
        <a:lstStyle/>
        <a:p>
          <a:endParaRPr lang="en-ZA"/>
        </a:p>
      </dgm:t>
    </dgm:pt>
    <dgm:pt modelId="{03B9EB57-A2D5-45BC-A613-EA7C4A39E1D7}">
      <dgm:prSet phldrT="[Text]"/>
      <dgm:spPr/>
      <dgm:t>
        <a:bodyPr/>
        <a:lstStyle/>
        <a:p>
          <a:r>
            <a:rPr lang="en-US" dirty="0"/>
            <a:t>Brain Abscess</a:t>
          </a:r>
          <a:endParaRPr lang="en-ZA" dirty="0"/>
        </a:p>
      </dgm:t>
    </dgm:pt>
    <dgm:pt modelId="{381773B2-F808-4F32-ADC3-F9ACA372C4A7}" type="parTrans" cxnId="{97039B2A-3E91-4064-ADC9-E8611876F5C0}">
      <dgm:prSet/>
      <dgm:spPr/>
      <dgm:t>
        <a:bodyPr/>
        <a:lstStyle/>
        <a:p>
          <a:endParaRPr lang="en-ZA"/>
        </a:p>
      </dgm:t>
    </dgm:pt>
    <dgm:pt modelId="{3AA5C335-0180-4B23-91FE-275256143200}" type="sibTrans" cxnId="{97039B2A-3E91-4064-ADC9-E8611876F5C0}">
      <dgm:prSet/>
      <dgm:spPr/>
      <dgm:t>
        <a:bodyPr/>
        <a:lstStyle/>
        <a:p>
          <a:endParaRPr lang="en-ZA"/>
        </a:p>
      </dgm:t>
    </dgm:pt>
    <dgm:pt modelId="{4940C371-CDE3-4670-9734-104C6AEDFAA1}">
      <dgm:prSet phldrT="[Text]"/>
      <dgm:spPr/>
      <dgm:t>
        <a:bodyPr/>
        <a:lstStyle/>
        <a:p>
          <a:r>
            <a:rPr lang="en-US" dirty="0"/>
            <a:t>Genitourinary disease</a:t>
          </a:r>
          <a:endParaRPr lang="en-ZA" dirty="0"/>
        </a:p>
      </dgm:t>
    </dgm:pt>
    <dgm:pt modelId="{629D17E2-9078-41DA-9DF0-19DE728980DC}" type="parTrans" cxnId="{7A8C67F3-8D5A-4EB4-8EB8-77A679A57EAC}">
      <dgm:prSet/>
      <dgm:spPr/>
      <dgm:t>
        <a:bodyPr/>
        <a:lstStyle/>
        <a:p>
          <a:endParaRPr lang="en-ZA"/>
        </a:p>
      </dgm:t>
    </dgm:pt>
    <dgm:pt modelId="{84756A5E-65E4-4F8C-8BF7-15126C13360D}" type="sibTrans" cxnId="{7A8C67F3-8D5A-4EB4-8EB8-77A679A57EAC}">
      <dgm:prSet/>
      <dgm:spPr/>
      <dgm:t>
        <a:bodyPr/>
        <a:lstStyle/>
        <a:p>
          <a:endParaRPr lang="en-ZA"/>
        </a:p>
      </dgm:t>
    </dgm:pt>
    <dgm:pt modelId="{7AC9F968-F3A3-4287-9085-84DACC825CE7}">
      <dgm:prSet phldrT="[Text]"/>
      <dgm:spPr/>
      <dgm:t>
        <a:bodyPr/>
        <a:lstStyle/>
        <a:p>
          <a:r>
            <a:rPr lang="en-US" dirty="0"/>
            <a:t>Pericardial effusion</a:t>
          </a:r>
          <a:endParaRPr lang="en-ZA" dirty="0"/>
        </a:p>
      </dgm:t>
    </dgm:pt>
    <dgm:pt modelId="{0B9F2B3E-A96A-47FE-ADC3-145350EA8637}" type="parTrans" cxnId="{52AEBCDD-0147-47FA-9126-4955783684CE}">
      <dgm:prSet/>
      <dgm:spPr/>
      <dgm:t>
        <a:bodyPr/>
        <a:lstStyle/>
        <a:p>
          <a:endParaRPr lang="en-ZA"/>
        </a:p>
      </dgm:t>
    </dgm:pt>
    <dgm:pt modelId="{338EC08D-4D3B-4789-895C-F6E863E19804}" type="sibTrans" cxnId="{52AEBCDD-0147-47FA-9126-4955783684CE}">
      <dgm:prSet/>
      <dgm:spPr/>
      <dgm:t>
        <a:bodyPr/>
        <a:lstStyle/>
        <a:p>
          <a:endParaRPr lang="en-ZA"/>
        </a:p>
      </dgm:t>
    </dgm:pt>
    <dgm:pt modelId="{56B9C9F7-79E2-4A4F-B1EE-BA696E30B83D}" type="pres">
      <dgm:prSet presAssocID="{BF427325-ECCE-46B0-9DB0-9CFB60C56D60}" presName="Name0" presStyleCnt="0">
        <dgm:presLayoutVars>
          <dgm:dir/>
          <dgm:animLvl val="lvl"/>
          <dgm:resizeHandles val="exact"/>
        </dgm:presLayoutVars>
      </dgm:prSet>
      <dgm:spPr/>
    </dgm:pt>
    <dgm:pt modelId="{660808B7-833D-4145-B920-CF8BDC2CCE80}" type="pres">
      <dgm:prSet presAssocID="{BF427325-ECCE-46B0-9DB0-9CFB60C56D60}" presName="tSp" presStyleCnt="0"/>
      <dgm:spPr/>
    </dgm:pt>
    <dgm:pt modelId="{22B5303B-34AC-4AF1-B503-F1A95629E8E6}" type="pres">
      <dgm:prSet presAssocID="{BF427325-ECCE-46B0-9DB0-9CFB60C56D60}" presName="bSp" presStyleCnt="0"/>
      <dgm:spPr/>
    </dgm:pt>
    <dgm:pt modelId="{10C3088A-4A04-4E2F-A86D-F3704833DF3A}" type="pres">
      <dgm:prSet presAssocID="{BF427325-ECCE-46B0-9DB0-9CFB60C56D60}" presName="process" presStyleCnt="0"/>
      <dgm:spPr/>
    </dgm:pt>
    <dgm:pt modelId="{A5CC5228-2AEE-4FBC-941B-4604A0E52410}" type="pres">
      <dgm:prSet presAssocID="{F2E6C173-562E-40A2-954A-CB46C9A3B023}" presName="composite1" presStyleCnt="0"/>
      <dgm:spPr/>
    </dgm:pt>
    <dgm:pt modelId="{B6C7D6C3-A5F9-4750-9527-00303138B1D2}" type="pres">
      <dgm:prSet presAssocID="{F2E6C173-562E-40A2-954A-CB46C9A3B023}" presName="dummyNode1" presStyleLbl="node1" presStyleIdx="0" presStyleCnt="3"/>
      <dgm:spPr/>
    </dgm:pt>
    <dgm:pt modelId="{F5EA585A-6F6D-4D58-AD62-16C756A8F8AD}" type="pres">
      <dgm:prSet presAssocID="{F2E6C173-562E-40A2-954A-CB46C9A3B023}" presName="childNode1" presStyleLbl="bgAcc1" presStyleIdx="0" presStyleCnt="3">
        <dgm:presLayoutVars>
          <dgm:bulletEnabled val="1"/>
        </dgm:presLayoutVars>
      </dgm:prSet>
      <dgm:spPr/>
    </dgm:pt>
    <dgm:pt modelId="{A7E8FAB8-5CDA-473E-8154-80816DD27018}" type="pres">
      <dgm:prSet presAssocID="{F2E6C173-562E-40A2-954A-CB46C9A3B023}" presName="childNode1tx" presStyleLbl="bgAcc1" presStyleIdx="0" presStyleCnt="3">
        <dgm:presLayoutVars>
          <dgm:bulletEnabled val="1"/>
        </dgm:presLayoutVars>
      </dgm:prSet>
      <dgm:spPr/>
    </dgm:pt>
    <dgm:pt modelId="{39CBAA00-89CF-42D5-879D-C56728F994E2}" type="pres">
      <dgm:prSet presAssocID="{F2E6C173-562E-40A2-954A-CB46C9A3B023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55248573-8E05-444F-B375-90F616F2EAEE}" type="pres">
      <dgm:prSet presAssocID="{F2E6C173-562E-40A2-954A-CB46C9A3B023}" presName="connSite1" presStyleCnt="0"/>
      <dgm:spPr/>
    </dgm:pt>
    <dgm:pt modelId="{0840CC46-AD83-4862-B6DD-1C3D995CF314}" type="pres">
      <dgm:prSet presAssocID="{4B36973A-5058-446A-9373-1315A8053711}" presName="Name9" presStyleLbl="sibTrans2D1" presStyleIdx="0" presStyleCnt="2" custLinFactNeighborX="-36158" custLinFactNeighborY="5496"/>
      <dgm:spPr/>
    </dgm:pt>
    <dgm:pt modelId="{874E0ACE-F988-4823-8709-D15D5CB63191}" type="pres">
      <dgm:prSet presAssocID="{39F8B0F4-E6C5-4900-A4C7-2DF0121556F9}" presName="composite2" presStyleCnt="0"/>
      <dgm:spPr/>
    </dgm:pt>
    <dgm:pt modelId="{0F265426-DA36-4AC6-8472-B07BE081AAF1}" type="pres">
      <dgm:prSet presAssocID="{39F8B0F4-E6C5-4900-A4C7-2DF0121556F9}" presName="dummyNode2" presStyleLbl="node1" presStyleIdx="0" presStyleCnt="3"/>
      <dgm:spPr/>
    </dgm:pt>
    <dgm:pt modelId="{50ED49C0-F782-47B2-946A-62BF85040486}" type="pres">
      <dgm:prSet presAssocID="{39F8B0F4-E6C5-4900-A4C7-2DF0121556F9}" presName="childNode2" presStyleLbl="bgAcc1" presStyleIdx="1" presStyleCnt="3" custScaleX="124231" custScaleY="204281">
        <dgm:presLayoutVars>
          <dgm:bulletEnabled val="1"/>
        </dgm:presLayoutVars>
      </dgm:prSet>
      <dgm:spPr/>
    </dgm:pt>
    <dgm:pt modelId="{111D1D7C-6ADF-450D-BD09-3D681FA35A09}" type="pres">
      <dgm:prSet presAssocID="{39F8B0F4-E6C5-4900-A4C7-2DF0121556F9}" presName="childNode2tx" presStyleLbl="bgAcc1" presStyleIdx="1" presStyleCnt="3">
        <dgm:presLayoutVars>
          <dgm:bulletEnabled val="1"/>
        </dgm:presLayoutVars>
      </dgm:prSet>
      <dgm:spPr/>
    </dgm:pt>
    <dgm:pt modelId="{3321AFD3-10DA-45BC-B8D1-F0E51ABC9D1E}" type="pres">
      <dgm:prSet presAssocID="{39F8B0F4-E6C5-4900-A4C7-2DF0121556F9}" presName="parentNode2" presStyleLbl="node1" presStyleIdx="1" presStyleCnt="3" custLinFactNeighborX="4324" custLinFactNeighborY="-70127">
        <dgm:presLayoutVars>
          <dgm:chMax val="0"/>
          <dgm:bulletEnabled val="1"/>
        </dgm:presLayoutVars>
      </dgm:prSet>
      <dgm:spPr/>
    </dgm:pt>
    <dgm:pt modelId="{8C0F6F4F-B3DF-49ED-ADC8-30E6EA5A51FD}" type="pres">
      <dgm:prSet presAssocID="{39F8B0F4-E6C5-4900-A4C7-2DF0121556F9}" presName="connSite2" presStyleCnt="0"/>
      <dgm:spPr/>
    </dgm:pt>
    <dgm:pt modelId="{DC9CDBB6-25E0-4581-A248-C9AB0AF0BF7D}" type="pres">
      <dgm:prSet presAssocID="{781AA23D-8541-43CE-8037-53A71C299376}" presName="Name18" presStyleLbl="sibTrans2D1" presStyleIdx="1" presStyleCnt="2" custLinFactNeighborX="34714" custLinFactNeighborY="15656"/>
      <dgm:spPr/>
    </dgm:pt>
    <dgm:pt modelId="{207B53E6-613B-48EC-B2EE-6E4C4E393138}" type="pres">
      <dgm:prSet presAssocID="{2F590ECD-400F-4F5E-9239-1ABB4C6573CD}" presName="composite1" presStyleCnt="0"/>
      <dgm:spPr/>
    </dgm:pt>
    <dgm:pt modelId="{EBDBEEF0-DA4F-4A94-BCBC-615AB409B2DC}" type="pres">
      <dgm:prSet presAssocID="{2F590ECD-400F-4F5E-9239-1ABB4C6573CD}" presName="dummyNode1" presStyleLbl="node1" presStyleIdx="1" presStyleCnt="3"/>
      <dgm:spPr/>
    </dgm:pt>
    <dgm:pt modelId="{262402A8-8F13-4F17-AC7C-328520384621}" type="pres">
      <dgm:prSet presAssocID="{2F590ECD-400F-4F5E-9239-1ABB4C6573CD}" presName="childNode1" presStyleLbl="bgAcc1" presStyleIdx="2" presStyleCnt="3">
        <dgm:presLayoutVars>
          <dgm:bulletEnabled val="1"/>
        </dgm:presLayoutVars>
      </dgm:prSet>
      <dgm:spPr/>
    </dgm:pt>
    <dgm:pt modelId="{0621ED10-D125-481D-A319-B447585F7556}" type="pres">
      <dgm:prSet presAssocID="{2F590ECD-400F-4F5E-9239-1ABB4C6573CD}" presName="childNode1tx" presStyleLbl="bgAcc1" presStyleIdx="2" presStyleCnt="3">
        <dgm:presLayoutVars>
          <dgm:bulletEnabled val="1"/>
        </dgm:presLayoutVars>
      </dgm:prSet>
      <dgm:spPr/>
    </dgm:pt>
    <dgm:pt modelId="{25B1E735-2552-45DF-811C-F47445F0F3B6}" type="pres">
      <dgm:prSet presAssocID="{2F590ECD-400F-4F5E-9239-1ABB4C6573CD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424B5B38-5B73-4E83-BD83-73222BA9039C}" type="pres">
      <dgm:prSet presAssocID="{2F590ECD-400F-4F5E-9239-1ABB4C6573CD}" presName="connSite1" presStyleCnt="0"/>
      <dgm:spPr/>
    </dgm:pt>
  </dgm:ptLst>
  <dgm:cxnLst>
    <dgm:cxn modelId="{7539F200-B0AD-42DE-BD2F-A9A778CDD4D0}" srcId="{BF427325-ECCE-46B0-9DB0-9CFB60C56D60}" destId="{39F8B0F4-E6C5-4900-A4C7-2DF0121556F9}" srcOrd="1" destOrd="0" parTransId="{85366590-A833-4D68-8B94-7CF772B41AF5}" sibTransId="{781AA23D-8541-43CE-8037-53A71C299376}"/>
    <dgm:cxn modelId="{BBF4D519-9044-4F84-8ED2-3957AA0D8FDC}" type="presOf" srcId="{B807B554-1B63-431A-82D6-E1AF33AE37A1}" destId="{111D1D7C-6ADF-450D-BD09-3D681FA35A09}" srcOrd="1" destOrd="4" presId="urn:microsoft.com/office/officeart/2005/8/layout/hProcess4"/>
    <dgm:cxn modelId="{88F4CB1C-B305-4965-B4EB-37090FDDE817}" srcId="{2F590ECD-400F-4F5E-9239-1ABB4C6573CD}" destId="{E00262E0-1596-4D9D-9C57-4AB1F35C7DC2}" srcOrd="3" destOrd="0" parTransId="{DA23EDF6-EFC3-45A3-9056-6DFAF61399B7}" sibTransId="{7015C3F3-0346-46F0-B30B-3BC8B9781617}"/>
    <dgm:cxn modelId="{103F981E-2148-4583-B8FF-458E5C8B6E24}" type="presOf" srcId="{B5389846-FD67-44FA-89F5-594906C6D9B9}" destId="{111D1D7C-6ADF-450D-BD09-3D681FA35A09}" srcOrd="1" destOrd="1" presId="urn:microsoft.com/office/officeart/2005/8/layout/hProcess4"/>
    <dgm:cxn modelId="{C96FF31E-8C2C-42F7-B3C7-2563AA8A7075}" type="presOf" srcId="{4B36973A-5058-446A-9373-1315A8053711}" destId="{0840CC46-AD83-4862-B6DD-1C3D995CF314}" srcOrd="0" destOrd="0" presId="urn:microsoft.com/office/officeart/2005/8/layout/hProcess4"/>
    <dgm:cxn modelId="{64063A21-74E8-4EB7-A6A0-ABFC6461A0D0}" type="presOf" srcId="{7827F7FD-F68F-4F8E-907D-E5E1E0CFFDCD}" destId="{0621ED10-D125-481D-A319-B447585F7556}" srcOrd="1" destOrd="1" presId="urn:microsoft.com/office/officeart/2005/8/layout/hProcess4"/>
    <dgm:cxn modelId="{159EDF26-DF27-49E4-8709-324B6FD8B1FA}" srcId="{39F8B0F4-E6C5-4900-A4C7-2DF0121556F9}" destId="{80794B4F-14FF-4B53-8028-01264F9AB0DD}" srcOrd="0" destOrd="0" parTransId="{F5299F0E-BCF3-4CEF-9E2D-07FC5C8BC3C5}" sibTransId="{AB741527-877E-4F07-BB47-D4FB034F0E31}"/>
    <dgm:cxn modelId="{97039B2A-3E91-4064-ADC9-E8611876F5C0}" srcId="{2F590ECD-400F-4F5E-9239-1ABB4C6573CD}" destId="{03B9EB57-A2D5-45BC-A613-EA7C4A39E1D7}" srcOrd="4" destOrd="0" parTransId="{381773B2-F808-4F32-ADC3-F9ACA372C4A7}" sibTransId="{3AA5C335-0180-4B23-91FE-275256143200}"/>
    <dgm:cxn modelId="{850BD02A-2173-43C3-B0A8-6305433D9655}" srcId="{39F8B0F4-E6C5-4900-A4C7-2DF0121556F9}" destId="{04D23204-9ECE-4165-B6A3-F752E506A845}" srcOrd="2" destOrd="0" parTransId="{E3053347-488A-40D0-8ADA-3DFC11D6F476}" sibTransId="{4EF16533-57D2-41F4-AFCF-80B99CFE13DE}"/>
    <dgm:cxn modelId="{79F5752E-73F6-4586-9B21-A9C645E36193}" type="presOf" srcId="{A749AEE2-959C-4E13-A798-E61517C3D681}" destId="{50ED49C0-F782-47B2-946A-62BF85040486}" srcOrd="0" destOrd="5" presId="urn:microsoft.com/office/officeart/2005/8/layout/hProcess4"/>
    <dgm:cxn modelId="{8F2DF937-1744-4C04-8D2E-0D338FA1624B}" type="presOf" srcId="{4940C371-CDE3-4670-9734-104C6AEDFAA1}" destId="{0621ED10-D125-481D-A319-B447585F7556}" srcOrd="1" destOrd="5" presId="urn:microsoft.com/office/officeart/2005/8/layout/hProcess4"/>
    <dgm:cxn modelId="{9D7E583B-7DCC-4A12-850F-C37937BB867B}" type="presOf" srcId="{04D23204-9ECE-4165-B6A3-F752E506A845}" destId="{50ED49C0-F782-47B2-946A-62BF85040486}" srcOrd="0" destOrd="2" presId="urn:microsoft.com/office/officeart/2005/8/layout/hProcess4"/>
    <dgm:cxn modelId="{C972675D-BFD1-49BF-9561-A40DC08AF476}" srcId="{BF427325-ECCE-46B0-9DB0-9CFB60C56D60}" destId="{2F590ECD-400F-4F5E-9239-1ABB4C6573CD}" srcOrd="2" destOrd="0" parTransId="{D27ECC15-1C07-4FC9-AEC9-5ED8E69BDFFA}" sibTransId="{79290C65-DBC7-4539-A78D-D5CCB65A1B65}"/>
    <dgm:cxn modelId="{F4827C61-08DC-4F45-A1E1-02977AC18F03}" srcId="{2F590ECD-400F-4F5E-9239-1ABB4C6573CD}" destId="{7827F7FD-F68F-4F8E-907D-E5E1E0CFFDCD}" srcOrd="1" destOrd="0" parTransId="{D5C4A4AC-A365-4267-BF9D-752A26A513C7}" sibTransId="{8E54BA8A-45D4-4DE6-882F-0FA4544857B9}"/>
    <dgm:cxn modelId="{A432FA63-6A29-4F8A-9C5F-2B63A867BE76}" type="presOf" srcId="{BF427325-ECCE-46B0-9DB0-9CFB60C56D60}" destId="{56B9C9F7-79E2-4A4F-B1EE-BA696E30B83D}" srcOrd="0" destOrd="0" presId="urn:microsoft.com/office/officeart/2005/8/layout/hProcess4"/>
    <dgm:cxn modelId="{DE762664-60A5-4A20-9AB2-5771B27FF0CC}" srcId="{39F8B0F4-E6C5-4900-A4C7-2DF0121556F9}" destId="{429D3805-5546-4992-A311-66A1057C9BF3}" srcOrd="3" destOrd="0" parTransId="{7038C142-A021-49CF-AE5A-A94BC8371D54}" sibTransId="{1C2E640D-DA7D-46D4-8BA9-8D9C6B10D861}"/>
    <dgm:cxn modelId="{F4636B64-61AD-496B-99A1-CAB778BA635E}" srcId="{F2E6C173-562E-40A2-954A-CB46C9A3B023}" destId="{9F0F2425-F88D-4191-BD20-12CE0305BDE8}" srcOrd="0" destOrd="0" parTransId="{F4568F40-E48E-4B09-8DA5-C5978C9244D8}" sibTransId="{0D28401F-1136-4AAD-B272-3C8986496105}"/>
    <dgm:cxn modelId="{7919AE64-6254-4ECB-926C-9B4CF3970B3C}" type="presOf" srcId="{03B9EB57-A2D5-45BC-A613-EA7C4A39E1D7}" destId="{262402A8-8F13-4F17-AC7C-328520384621}" srcOrd="0" destOrd="4" presId="urn:microsoft.com/office/officeart/2005/8/layout/hProcess4"/>
    <dgm:cxn modelId="{CEBB446A-72FE-4527-B46A-34841241164E}" type="presOf" srcId="{E00262E0-1596-4D9D-9C57-4AB1F35C7DC2}" destId="{262402A8-8F13-4F17-AC7C-328520384621}" srcOrd="0" destOrd="3" presId="urn:microsoft.com/office/officeart/2005/8/layout/hProcess4"/>
    <dgm:cxn modelId="{8510176B-CF44-4DC6-841F-E307391E73A7}" type="presOf" srcId="{03B9EB57-A2D5-45BC-A613-EA7C4A39E1D7}" destId="{0621ED10-D125-481D-A319-B447585F7556}" srcOrd="1" destOrd="4" presId="urn:microsoft.com/office/officeart/2005/8/layout/hProcess4"/>
    <dgm:cxn modelId="{1A0A5F6C-4BA0-4E66-AE23-A52F138570BA}" type="presOf" srcId="{9F0F2425-F88D-4191-BD20-12CE0305BDE8}" destId="{A7E8FAB8-5CDA-473E-8154-80816DD27018}" srcOrd="1" destOrd="0" presId="urn:microsoft.com/office/officeart/2005/8/layout/hProcess4"/>
    <dgm:cxn modelId="{DFA18E6C-1088-44A0-918F-483A46FD2A25}" type="presOf" srcId="{E437BA1B-55DD-4ECD-B85E-B9A9A8E13BBB}" destId="{50ED49C0-F782-47B2-946A-62BF85040486}" srcOrd="0" destOrd="7" presId="urn:microsoft.com/office/officeart/2005/8/layout/hProcess4"/>
    <dgm:cxn modelId="{3B208B70-6ADC-4C88-90BE-88E2698F032A}" type="presOf" srcId="{B9ECC5DE-BCDA-4720-A170-29EF92474C9A}" destId="{262402A8-8F13-4F17-AC7C-328520384621}" srcOrd="0" destOrd="0" presId="urn:microsoft.com/office/officeart/2005/8/layout/hProcess4"/>
    <dgm:cxn modelId="{C39DCF51-33E1-4D73-80AC-4A5896DB7FC4}" type="presOf" srcId="{80794B4F-14FF-4B53-8028-01264F9AB0DD}" destId="{50ED49C0-F782-47B2-946A-62BF85040486}" srcOrd="0" destOrd="0" presId="urn:microsoft.com/office/officeart/2005/8/layout/hProcess4"/>
    <dgm:cxn modelId="{2F9B3252-2928-4D0F-9AEF-7D8D01EC91D4}" type="presOf" srcId="{2F590ECD-400F-4F5E-9239-1ABB4C6573CD}" destId="{25B1E735-2552-45DF-811C-F47445F0F3B6}" srcOrd="0" destOrd="0" presId="urn:microsoft.com/office/officeart/2005/8/layout/hProcess4"/>
    <dgm:cxn modelId="{DDBB6978-BA90-4A17-B035-47B1E2DBA2F5}" type="presOf" srcId="{80794B4F-14FF-4B53-8028-01264F9AB0DD}" destId="{111D1D7C-6ADF-450D-BD09-3D681FA35A09}" srcOrd="1" destOrd="0" presId="urn:microsoft.com/office/officeart/2005/8/layout/hProcess4"/>
    <dgm:cxn modelId="{5EF8FC78-66E4-4251-BA46-EAEA536937C5}" type="presOf" srcId="{7827F7FD-F68F-4F8E-907D-E5E1E0CFFDCD}" destId="{262402A8-8F13-4F17-AC7C-328520384621}" srcOrd="0" destOrd="1" presId="urn:microsoft.com/office/officeart/2005/8/layout/hProcess4"/>
    <dgm:cxn modelId="{F7F63659-38EA-4B6B-8B52-04C08CCD86BC}" type="presOf" srcId="{7AC9F968-F3A3-4287-9085-84DACC825CE7}" destId="{0621ED10-D125-481D-A319-B447585F7556}" srcOrd="1" destOrd="2" presId="urn:microsoft.com/office/officeart/2005/8/layout/hProcess4"/>
    <dgm:cxn modelId="{37C71D96-DE8E-47FC-885F-285B77E06607}" srcId="{A749AEE2-959C-4E13-A798-E61517C3D681}" destId="{E92516F7-66A8-4B05-ADDD-3E57AD3F9151}" srcOrd="0" destOrd="0" parTransId="{2801724A-C33F-4EF6-9C1C-AB037F7E4280}" sibTransId="{323010BA-30EA-402D-BC7C-238B941793C3}"/>
    <dgm:cxn modelId="{80270B97-1164-457D-A32D-F79C5A1D8718}" type="presOf" srcId="{781AA23D-8541-43CE-8037-53A71C299376}" destId="{DC9CDBB6-25E0-4581-A248-C9AB0AF0BF7D}" srcOrd="0" destOrd="0" presId="urn:microsoft.com/office/officeart/2005/8/layout/hProcess4"/>
    <dgm:cxn modelId="{415C2899-986C-41AB-82BB-CCABCDB93E3C}" srcId="{BF427325-ECCE-46B0-9DB0-9CFB60C56D60}" destId="{F2E6C173-562E-40A2-954A-CB46C9A3B023}" srcOrd="0" destOrd="0" parTransId="{A5D1881A-F3A2-42CB-AAB1-5334263D62CA}" sibTransId="{4B36973A-5058-446A-9373-1315A8053711}"/>
    <dgm:cxn modelId="{D486DF9A-BF75-4E0A-99B2-08CDEB0D3CAE}" srcId="{A749AEE2-959C-4E13-A798-E61517C3D681}" destId="{E437BA1B-55DD-4ECD-B85E-B9A9A8E13BBB}" srcOrd="1" destOrd="0" parTransId="{3FE79480-F69D-42BB-A6ED-BDB1D9105C84}" sibTransId="{A31D13F0-884A-41FF-874E-EEDE5672DAAC}"/>
    <dgm:cxn modelId="{58EC5E9D-EE58-4467-A5A1-5FD23DD020E8}" srcId="{39F8B0F4-E6C5-4900-A4C7-2DF0121556F9}" destId="{B5389846-FD67-44FA-89F5-594906C6D9B9}" srcOrd="1" destOrd="0" parTransId="{F07F5A27-E1D6-4A49-BB30-BF59899BC67C}" sibTransId="{91F7738B-8A21-43AC-8181-F6C852E36B48}"/>
    <dgm:cxn modelId="{541D849D-377A-4221-82D1-4A71A4539F48}" type="presOf" srcId="{9F0F2425-F88D-4191-BD20-12CE0305BDE8}" destId="{F5EA585A-6F6D-4D58-AD62-16C756A8F8AD}" srcOrd="0" destOrd="0" presId="urn:microsoft.com/office/officeart/2005/8/layout/hProcess4"/>
    <dgm:cxn modelId="{1CB0139E-AF96-43F6-B322-E2D9E36ACB2F}" type="presOf" srcId="{39F8B0F4-E6C5-4900-A4C7-2DF0121556F9}" destId="{3321AFD3-10DA-45BC-B8D1-F0E51ABC9D1E}" srcOrd="0" destOrd="0" presId="urn:microsoft.com/office/officeart/2005/8/layout/hProcess4"/>
    <dgm:cxn modelId="{8A7390A1-CDB5-4C19-B505-A1733D759BDC}" type="presOf" srcId="{B807B554-1B63-431A-82D6-E1AF33AE37A1}" destId="{50ED49C0-F782-47B2-946A-62BF85040486}" srcOrd="0" destOrd="4" presId="urn:microsoft.com/office/officeart/2005/8/layout/hProcess4"/>
    <dgm:cxn modelId="{7FA0CAA7-1F96-47EA-B9CC-73D48462DBB1}" type="presOf" srcId="{E92516F7-66A8-4B05-ADDD-3E57AD3F9151}" destId="{50ED49C0-F782-47B2-946A-62BF85040486}" srcOrd="0" destOrd="6" presId="urn:microsoft.com/office/officeart/2005/8/layout/hProcess4"/>
    <dgm:cxn modelId="{C284DDA8-0005-4B7E-878C-AB73FF57E102}" type="presOf" srcId="{4940C371-CDE3-4670-9734-104C6AEDFAA1}" destId="{262402A8-8F13-4F17-AC7C-328520384621}" srcOrd="0" destOrd="5" presId="urn:microsoft.com/office/officeart/2005/8/layout/hProcess4"/>
    <dgm:cxn modelId="{8BDEE4AC-F7CF-4B2D-8768-1C8E286C5CC7}" srcId="{39F8B0F4-E6C5-4900-A4C7-2DF0121556F9}" destId="{B807B554-1B63-431A-82D6-E1AF33AE37A1}" srcOrd="4" destOrd="0" parTransId="{A5DD9497-50A8-479F-8DE0-61D398BF60B8}" sibTransId="{DAF312F9-5E9F-4E2C-A0FC-B5E35A95F60E}"/>
    <dgm:cxn modelId="{06D399AD-73FD-45BC-9B04-DD97C7C55819}" type="presOf" srcId="{429D3805-5546-4992-A311-66A1057C9BF3}" destId="{111D1D7C-6ADF-450D-BD09-3D681FA35A09}" srcOrd="1" destOrd="3" presId="urn:microsoft.com/office/officeart/2005/8/layout/hProcess4"/>
    <dgm:cxn modelId="{2267A3AF-C33D-4E2D-835C-3526842925D7}" type="presOf" srcId="{E437BA1B-55DD-4ECD-B85E-B9A9A8E13BBB}" destId="{111D1D7C-6ADF-450D-BD09-3D681FA35A09}" srcOrd="1" destOrd="7" presId="urn:microsoft.com/office/officeart/2005/8/layout/hProcess4"/>
    <dgm:cxn modelId="{6EF6E2BC-F739-43D5-A2D0-3B69C8488221}" type="presOf" srcId="{B5389846-FD67-44FA-89F5-594906C6D9B9}" destId="{50ED49C0-F782-47B2-946A-62BF85040486}" srcOrd="0" destOrd="1" presId="urn:microsoft.com/office/officeart/2005/8/layout/hProcess4"/>
    <dgm:cxn modelId="{A168C2C0-C306-4DFB-9665-DD7A2228B22C}" srcId="{2F590ECD-400F-4F5E-9239-1ABB4C6573CD}" destId="{B9ECC5DE-BCDA-4720-A170-29EF92474C9A}" srcOrd="0" destOrd="0" parTransId="{96982B15-0338-4483-AF20-D4DA74E29828}" sibTransId="{2F8F4337-141A-410C-848C-6D1A4339B9F1}"/>
    <dgm:cxn modelId="{9AC14BC2-575E-483F-AD60-E196D4BF45BD}" type="presOf" srcId="{F2E6C173-562E-40A2-954A-CB46C9A3B023}" destId="{39CBAA00-89CF-42D5-879D-C56728F994E2}" srcOrd="0" destOrd="0" presId="urn:microsoft.com/office/officeart/2005/8/layout/hProcess4"/>
    <dgm:cxn modelId="{F53438C3-5D53-49FE-A661-3413C04B075B}" type="presOf" srcId="{429D3805-5546-4992-A311-66A1057C9BF3}" destId="{50ED49C0-F782-47B2-946A-62BF85040486}" srcOrd="0" destOrd="3" presId="urn:microsoft.com/office/officeart/2005/8/layout/hProcess4"/>
    <dgm:cxn modelId="{721C65CF-1997-4008-A9C2-F08CA77F203B}" type="presOf" srcId="{E92516F7-66A8-4B05-ADDD-3E57AD3F9151}" destId="{111D1D7C-6ADF-450D-BD09-3D681FA35A09}" srcOrd="1" destOrd="6" presId="urn:microsoft.com/office/officeart/2005/8/layout/hProcess4"/>
    <dgm:cxn modelId="{68351FD3-B123-44E0-95C4-7D9B8E380CEE}" type="presOf" srcId="{04D23204-9ECE-4165-B6A3-F752E506A845}" destId="{111D1D7C-6ADF-450D-BD09-3D681FA35A09}" srcOrd="1" destOrd="2" presId="urn:microsoft.com/office/officeart/2005/8/layout/hProcess4"/>
    <dgm:cxn modelId="{C91782D9-8C5D-4330-8A43-16E0C8B2A5D7}" srcId="{39F8B0F4-E6C5-4900-A4C7-2DF0121556F9}" destId="{A749AEE2-959C-4E13-A798-E61517C3D681}" srcOrd="5" destOrd="0" parTransId="{13888609-02FD-4412-B3DD-F938C05AA08E}" sibTransId="{6292E2FE-B5D0-4B24-9474-74E4F3C25F1D}"/>
    <dgm:cxn modelId="{52AEBCDD-0147-47FA-9126-4955783684CE}" srcId="{2F590ECD-400F-4F5E-9239-1ABB4C6573CD}" destId="{7AC9F968-F3A3-4287-9085-84DACC825CE7}" srcOrd="2" destOrd="0" parTransId="{0B9F2B3E-A96A-47FE-ADC3-145350EA8637}" sibTransId="{338EC08D-4D3B-4789-895C-F6E863E19804}"/>
    <dgm:cxn modelId="{493257E2-33AA-433B-A65D-CC370E1BEA7A}" srcId="{A749AEE2-959C-4E13-A798-E61517C3D681}" destId="{631B4F29-E1E8-4515-A22B-E7F59C983915}" srcOrd="2" destOrd="0" parTransId="{51E9919C-2E0F-4541-949D-253D5A8847FA}" sibTransId="{CD81871C-8ADA-4016-8CA2-7ABD4CE4EE61}"/>
    <dgm:cxn modelId="{D635B5E2-16A5-4910-B393-F596F4EA9112}" type="presOf" srcId="{B9ECC5DE-BCDA-4720-A170-29EF92474C9A}" destId="{0621ED10-D125-481D-A319-B447585F7556}" srcOrd="1" destOrd="0" presId="urn:microsoft.com/office/officeart/2005/8/layout/hProcess4"/>
    <dgm:cxn modelId="{274397E9-105A-42AD-9576-1179F44BC704}" type="presOf" srcId="{631B4F29-E1E8-4515-A22B-E7F59C983915}" destId="{50ED49C0-F782-47B2-946A-62BF85040486}" srcOrd="0" destOrd="8" presId="urn:microsoft.com/office/officeart/2005/8/layout/hProcess4"/>
    <dgm:cxn modelId="{A0C878EC-A210-45B6-827A-25FD72249CC0}" type="presOf" srcId="{E00262E0-1596-4D9D-9C57-4AB1F35C7DC2}" destId="{0621ED10-D125-481D-A319-B447585F7556}" srcOrd="1" destOrd="3" presId="urn:microsoft.com/office/officeart/2005/8/layout/hProcess4"/>
    <dgm:cxn modelId="{2C3F6BED-13CC-4AE9-8671-705C6548AFD7}" type="presOf" srcId="{7AC9F968-F3A3-4287-9085-84DACC825CE7}" destId="{262402A8-8F13-4F17-AC7C-328520384621}" srcOrd="0" destOrd="2" presId="urn:microsoft.com/office/officeart/2005/8/layout/hProcess4"/>
    <dgm:cxn modelId="{AE7AAAED-8615-4004-A208-6EDF41272601}" type="presOf" srcId="{A749AEE2-959C-4E13-A798-E61517C3D681}" destId="{111D1D7C-6ADF-450D-BD09-3D681FA35A09}" srcOrd="1" destOrd="5" presId="urn:microsoft.com/office/officeart/2005/8/layout/hProcess4"/>
    <dgm:cxn modelId="{7A8C67F3-8D5A-4EB4-8EB8-77A679A57EAC}" srcId="{2F590ECD-400F-4F5E-9239-1ABB4C6573CD}" destId="{4940C371-CDE3-4670-9734-104C6AEDFAA1}" srcOrd="5" destOrd="0" parTransId="{629D17E2-9078-41DA-9DF0-19DE728980DC}" sibTransId="{84756A5E-65E4-4F8C-8BF7-15126C13360D}"/>
    <dgm:cxn modelId="{04CA81FE-7943-4CF7-A17D-B6DEBD93E5BB}" type="presOf" srcId="{631B4F29-E1E8-4515-A22B-E7F59C983915}" destId="{111D1D7C-6ADF-450D-BD09-3D681FA35A09}" srcOrd="1" destOrd="8" presId="urn:microsoft.com/office/officeart/2005/8/layout/hProcess4"/>
    <dgm:cxn modelId="{F093CB4C-A8D0-4A8E-8366-96CFA7CC0C46}" type="presParOf" srcId="{56B9C9F7-79E2-4A4F-B1EE-BA696E30B83D}" destId="{660808B7-833D-4145-B920-CF8BDC2CCE80}" srcOrd="0" destOrd="0" presId="urn:microsoft.com/office/officeart/2005/8/layout/hProcess4"/>
    <dgm:cxn modelId="{DEEADC3A-1706-433B-A635-C4449C79E0C6}" type="presParOf" srcId="{56B9C9F7-79E2-4A4F-B1EE-BA696E30B83D}" destId="{22B5303B-34AC-4AF1-B503-F1A95629E8E6}" srcOrd="1" destOrd="0" presId="urn:microsoft.com/office/officeart/2005/8/layout/hProcess4"/>
    <dgm:cxn modelId="{790C6905-FAE7-44BA-A125-B76B03BDF0FF}" type="presParOf" srcId="{56B9C9F7-79E2-4A4F-B1EE-BA696E30B83D}" destId="{10C3088A-4A04-4E2F-A86D-F3704833DF3A}" srcOrd="2" destOrd="0" presId="urn:microsoft.com/office/officeart/2005/8/layout/hProcess4"/>
    <dgm:cxn modelId="{DDAAA02D-31C1-492F-B5CA-681C67698CA8}" type="presParOf" srcId="{10C3088A-4A04-4E2F-A86D-F3704833DF3A}" destId="{A5CC5228-2AEE-4FBC-941B-4604A0E52410}" srcOrd="0" destOrd="0" presId="urn:microsoft.com/office/officeart/2005/8/layout/hProcess4"/>
    <dgm:cxn modelId="{EAB8CD16-1DD8-4E8C-96DF-C6342D031ED4}" type="presParOf" srcId="{A5CC5228-2AEE-4FBC-941B-4604A0E52410}" destId="{B6C7D6C3-A5F9-4750-9527-00303138B1D2}" srcOrd="0" destOrd="0" presId="urn:microsoft.com/office/officeart/2005/8/layout/hProcess4"/>
    <dgm:cxn modelId="{8799C95B-9B4E-4494-832D-91F3BDE1932F}" type="presParOf" srcId="{A5CC5228-2AEE-4FBC-941B-4604A0E52410}" destId="{F5EA585A-6F6D-4D58-AD62-16C756A8F8AD}" srcOrd="1" destOrd="0" presId="urn:microsoft.com/office/officeart/2005/8/layout/hProcess4"/>
    <dgm:cxn modelId="{D3CB94B2-2780-4563-83B7-44FA42134460}" type="presParOf" srcId="{A5CC5228-2AEE-4FBC-941B-4604A0E52410}" destId="{A7E8FAB8-5CDA-473E-8154-80816DD27018}" srcOrd="2" destOrd="0" presId="urn:microsoft.com/office/officeart/2005/8/layout/hProcess4"/>
    <dgm:cxn modelId="{A903CDF3-EDD9-4152-B73F-863046A2FD60}" type="presParOf" srcId="{A5CC5228-2AEE-4FBC-941B-4604A0E52410}" destId="{39CBAA00-89CF-42D5-879D-C56728F994E2}" srcOrd="3" destOrd="0" presId="urn:microsoft.com/office/officeart/2005/8/layout/hProcess4"/>
    <dgm:cxn modelId="{8CE79DB2-2863-4157-BC02-5F6E968A7798}" type="presParOf" srcId="{A5CC5228-2AEE-4FBC-941B-4604A0E52410}" destId="{55248573-8E05-444F-B375-90F616F2EAEE}" srcOrd="4" destOrd="0" presId="urn:microsoft.com/office/officeart/2005/8/layout/hProcess4"/>
    <dgm:cxn modelId="{27DB08CE-592A-4D3A-81A4-C4DB73FD7845}" type="presParOf" srcId="{10C3088A-4A04-4E2F-A86D-F3704833DF3A}" destId="{0840CC46-AD83-4862-B6DD-1C3D995CF314}" srcOrd="1" destOrd="0" presId="urn:microsoft.com/office/officeart/2005/8/layout/hProcess4"/>
    <dgm:cxn modelId="{78CA0F90-2A55-4061-A2B2-19A8094AE4A2}" type="presParOf" srcId="{10C3088A-4A04-4E2F-A86D-F3704833DF3A}" destId="{874E0ACE-F988-4823-8709-D15D5CB63191}" srcOrd="2" destOrd="0" presId="urn:microsoft.com/office/officeart/2005/8/layout/hProcess4"/>
    <dgm:cxn modelId="{4AA09A25-4213-48A1-84B9-BFD2ED2A507D}" type="presParOf" srcId="{874E0ACE-F988-4823-8709-D15D5CB63191}" destId="{0F265426-DA36-4AC6-8472-B07BE081AAF1}" srcOrd="0" destOrd="0" presId="urn:microsoft.com/office/officeart/2005/8/layout/hProcess4"/>
    <dgm:cxn modelId="{CEBD1029-C2B7-4DB8-B930-522A03304E1B}" type="presParOf" srcId="{874E0ACE-F988-4823-8709-D15D5CB63191}" destId="{50ED49C0-F782-47B2-946A-62BF85040486}" srcOrd="1" destOrd="0" presId="urn:microsoft.com/office/officeart/2005/8/layout/hProcess4"/>
    <dgm:cxn modelId="{A4E23400-27A2-4678-AF3A-1E97F6125180}" type="presParOf" srcId="{874E0ACE-F988-4823-8709-D15D5CB63191}" destId="{111D1D7C-6ADF-450D-BD09-3D681FA35A09}" srcOrd="2" destOrd="0" presId="urn:microsoft.com/office/officeart/2005/8/layout/hProcess4"/>
    <dgm:cxn modelId="{3C7CFA13-452B-4029-B1B5-E2BE87343D0D}" type="presParOf" srcId="{874E0ACE-F988-4823-8709-D15D5CB63191}" destId="{3321AFD3-10DA-45BC-B8D1-F0E51ABC9D1E}" srcOrd="3" destOrd="0" presId="urn:microsoft.com/office/officeart/2005/8/layout/hProcess4"/>
    <dgm:cxn modelId="{2A42E0AA-AAC9-4932-AA47-24259962404C}" type="presParOf" srcId="{874E0ACE-F988-4823-8709-D15D5CB63191}" destId="{8C0F6F4F-B3DF-49ED-ADC8-30E6EA5A51FD}" srcOrd="4" destOrd="0" presId="urn:microsoft.com/office/officeart/2005/8/layout/hProcess4"/>
    <dgm:cxn modelId="{7BDAE599-E983-4C09-A468-448B4BC2EC0A}" type="presParOf" srcId="{10C3088A-4A04-4E2F-A86D-F3704833DF3A}" destId="{DC9CDBB6-25E0-4581-A248-C9AB0AF0BF7D}" srcOrd="3" destOrd="0" presId="urn:microsoft.com/office/officeart/2005/8/layout/hProcess4"/>
    <dgm:cxn modelId="{355F4413-5059-47DB-8AA3-2CC881F63E42}" type="presParOf" srcId="{10C3088A-4A04-4E2F-A86D-F3704833DF3A}" destId="{207B53E6-613B-48EC-B2EE-6E4C4E393138}" srcOrd="4" destOrd="0" presId="urn:microsoft.com/office/officeart/2005/8/layout/hProcess4"/>
    <dgm:cxn modelId="{9BEB0C98-CF9D-4A59-8A42-B793F62A3F8E}" type="presParOf" srcId="{207B53E6-613B-48EC-B2EE-6E4C4E393138}" destId="{EBDBEEF0-DA4F-4A94-BCBC-615AB409B2DC}" srcOrd="0" destOrd="0" presId="urn:microsoft.com/office/officeart/2005/8/layout/hProcess4"/>
    <dgm:cxn modelId="{EE378760-E956-4229-ACAF-705B8C30C7CC}" type="presParOf" srcId="{207B53E6-613B-48EC-B2EE-6E4C4E393138}" destId="{262402A8-8F13-4F17-AC7C-328520384621}" srcOrd="1" destOrd="0" presId="urn:microsoft.com/office/officeart/2005/8/layout/hProcess4"/>
    <dgm:cxn modelId="{85D2AA86-3B33-4B02-99FB-55F464FFB3F9}" type="presParOf" srcId="{207B53E6-613B-48EC-B2EE-6E4C4E393138}" destId="{0621ED10-D125-481D-A319-B447585F7556}" srcOrd="2" destOrd="0" presId="urn:microsoft.com/office/officeart/2005/8/layout/hProcess4"/>
    <dgm:cxn modelId="{AEA2919A-9F6E-400D-A1EC-45B4148F52BC}" type="presParOf" srcId="{207B53E6-613B-48EC-B2EE-6E4C4E393138}" destId="{25B1E735-2552-45DF-811C-F47445F0F3B6}" srcOrd="3" destOrd="0" presId="urn:microsoft.com/office/officeart/2005/8/layout/hProcess4"/>
    <dgm:cxn modelId="{35EBD6D5-1F77-482E-89A9-AF9B39E10AC5}" type="presParOf" srcId="{207B53E6-613B-48EC-B2EE-6E4C4E393138}" destId="{424B5B38-5B73-4E83-BD83-73222BA9039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3908A6-7377-4945-866F-2333540403C6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037FEA85-823B-479D-8B0E-3C92DAC4904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Strain of Entamoeba</a:t>
          </a:r>
          <a:endParaRPr lang="en-ZA" dirty="0">
            <a:solidFill>
              <a:schemeClr val="tx1"/>
            </a:solidFill>
          </a:endParaRPr>
        </a:p>
      </dgm:t>
    </dgm:pt>
    <dgm:pt modelId="{DAE0B1A3-45A5-405F-A20A-ED7337FCA48B}" type="parTrans" cxnId="{E8D7D0A5-C146-4F33-BFC7-5119D6F0688D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911A5E01-FF1A-449B-A032-A63E66BB8899}" type="sibTrans" cxnId="{E8D7D0A5-C146-4F33-BFC7-5119D6F0688D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C2951D69-B99B-4B08-A54F-478685E777D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E. Histolytica = pathogenic</a:t>
          </a:r>
          <a:endParaRPr lang="en-ZA" dirty="0">
            <a:solidFill>
              <a:schemeClr val="tx1"/>
            </a:solidFill>
          </a:endParaRPr>
        </a:p>
      </dgm:t>
    </dgm:pt>
    <dgm:pt modelId="{96F7F542-B39B-47AE-9E3B-441459DF1C92}" type="parTrans" cxnId="{F9EE9B91-30B8-4D82-B6CC-496AABCA5685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A8FDA049-8AF8-4B50-B6AC-595C1C43A40F}" type="sibTrans" cxnId="{F9EE9B91-30B8-4D82-B6CC-496AABCA5685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0BC929A4-76EE-422A-80BA-B3A564A8C58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E. </a:t>
          </a:r>
          <a:r>
            <a:rPr lang="en-US" dirty="0" err="1">
              <a:solidFill>
                <a:schemeClr val="tx1"/>
              </a:solidFill>
            </a:rPr>
            <a:t>Moshkovskii</a:t>
          </a:r>
          <a:r>
            <a:rPr lang="en-US" dirty="0">
              <a:solidFill>
                <a:schemeClr val="tx1"/>
              </a:solidFill>
            </a:rPr>
            <a:t> = potential pathogenicity</a:t>
          </a:r>
          <a:endParaRPr lang="en-ZA" dirty="0">
            <a:solidFill>
              <a:schemeClr val="tx1"/>
            </a:solidFill>
          </a:endParaRPr>
        </a:p>
      </dgm:t>
    </dgm:pt>
    <dgm:pt modelId="{C6ECDB42-946C-47D7-85A3-D8A9FEF28311}" type="parTrans" cxnId="{8182F149-8094-4387-B0FB-9F079A03C923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B26C268E-5C78-42D7-AE7E-02C7BC18D3FE}" type="sibTrans" cxnId="{8182F149-8094-4387-B0FB-9F079A03C923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92B3CAD4-DF31-47AB-8AFC-7D66F7445D9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E. </a:t>
          </a:r>
          <a:r>
            <a:rPr lang="en-US" dirty="0" err="1">
              <a:solidFill>
                <a:schemeClr val="tx1"/>
              </a:solidFill>
            </a:rPr>
            <a:t>Dispar</a:t>
          </a:r>
          <a:r>
            <a:rPr lang="en-US" dirty="0">
              <a:solidFill>
                <a:schemeClr val="tx1"/>
              </a:solidFill>
            </a:rPr>
            <a:t> = Non-pathogenic</a:t>
          </a:r>
          <a:endParaRPr lang="en-ZA" dirty="0">
            <a:solidFill>
              <a:schemeClr val="tx1"/>
            </a:solidFill>
          </a:endParaRPr>
        </a:p>
      </dgm:t>
    </dgm:pt>
    <dgm:pt modelId="{3B010E90-B700-434B-B959-2CB1BAF9E260}" type="parTrans" cxnId="{A3D6CA46-4179-4A71-9F07-8818859817EE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BB859C3F-98EF-4D7E-9C2F-87BC741B3FD2}" type="sibTrans" cxnId="{A3D6CA46-4179-4A71-9F07-8818859817EE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C1DDEFA0-5FAE-48AA-80D2-2C5C356E329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E. Bangladeshi</a:t>
          </a:r>
          <a:endParaRPr lang="en-ZA" dirty="0">
            <a:solidFill>
              <a:schemeClr val="tx1"/>
            </a:solidFill>
          </a:endParaRPr>
        </a:p>
      </dgm:t>
    </dgm:pt>
    <dgm:pt modelId="{4D561CED-B2BA-4182-BE3E-CD25704271BC}" type="parTrans" cxnId="{3D2D11FF-EFDA-4CCF-831C-24741363F631}">
      <dgm:prSet/>
      <dgm:spPr/>
      <dgm:t>
        <a:bodyPr/>
        <a:lstStyle/>
        <a:p>
          <a:endParaRPr lang="en-ZA"/>
        </a:p>
      </dgm:t>
    </dgm:pt>
    <dgm:pt modelId="{44CBD5E9-A187-42B4-B591-7605E45EFD95}" type="sibTrans" cxnId="{3D2D11FF-EFDA-4CCF-831C-24741363F631}">
      <dgm:prSet/>
      <dgm:spPr/>
      <dgm:t>
        <a:bodyPr/>
        <a:lstStyle/>
        <a:p>
          <a:endParaRPr lang="en-ZA"/>
        </a:p>
      </dgm:t>
    </dgm:pt>
    <dgm:pt modelId="{8A03CED8-E415-4EEE-B567-41C303D57546}" type="pres">
      <dgm:prSet presAssocID="{E23908A6-7377-4945-866F-2333540403C6}" presName="outerComposite" presStyleCnt="0">
        <dgm:presLayoutVars>
          <dgm:chMax val="5"/>
          <dgm:dir val="rev"/>
          <dgm:resizeHandles val="exact"/>
        </dgm:presLayoutVars>
      </dgm:prSet>
      <dgm:spPr/>
    </dgm:pt>
    <dgm:pt modelId="{D302E267-AA44-4053-8D26-B8847A514A04}" type="pres">
      <dgm:prSet presAssocID="{E23908A6-7377-4945-866F-2333540403C6}" presName="dummyMaxCanvas" presStyleCnt="0">
        <dgm:presLayoutVars/>
      </dgm:prSet>
      <dgm:spPr/>
    </dgm:pt>
    <dgm:pt modelId="{C48B3936-85DC-4725-AE7B-18107D555125}" type="pres">
      <dgm:prSet presAssocID="{E23908A6-7377-4945-866F-2333540403C6}" presName="FiveNodes_1" presStyleLbl="node1" presStyleIdx="0" presStyleCnt="5">
        <dgm:presLayoutVars>
          <dgm:bulletEnabled val="1"/>
        </dgm:presLayoutVars>
      </dgm:prSet>
      <dgm:spPr/>
    </dgm:pt>
    <dgm:pt modelId="{A61D3547-3DD0-4010-8F60-AE4124AD9E11}" type="pres">
      <dgm:prSet presAssocID="{E23908A6-7377-4945-866F-2333540403C6}" presName="FiveNodes_2" presStyleLbl="node1" presStyleIdx="1" presStyleCnt="5">
        <dgm:presLayoutVars>
          <dgm:bulletEnabled val="1"/>
        </dgm:presLayoutVars>
      </dgm:prSet>
      <dgm:spPr/>
    </dgm:pt>
    <dgm:pt modelId="{C00EC6C3-DFC2-4B26-A868-2444DD0AF89C}" type="pres">
      <dgm:prSet presAssocID="{E23908A6-7377-4945-866F-2333540403C6}" presName="FiveNodes_3" presStyleLbl="node1" presStyleIdx="2" presStyleCnt="5">
        <dgm:presLayoutVars>
          <dgm:bulletEnabled val="1"/>
        </dgm:presLayoutVars>
      </dgm:prSet>
      <dgm:spPr/>
    </dgm:pt>
    <dgm:pt modelId="{86BB0F00-3159-43B8-9698-62703EC9D22F}" type="pres">
      <dgm:prSet presAssocID="{E23908A6-7377-4945-866F-2333540403C6}" presName="FiveNodes_4" presStyleLbl="node1" presStyleIdx="3" presStyleCnt="5">
        <dgm:presLayoutVars>
          <dgm:bulletEnabled val="1"/>
        </dgm:presLayoutVars>
      </dgm:prSet>
      <dgm:spPr/>
    </dgm:pt>
    <dgm:pt modelId="{998AE833-78B0-4B63-8A89-BB31D67D869D}" type="pres">
      <dgm:prSet presAssocID="{E23908A6-7377-4945-866F-2333540403C6}" presName="FiveNodes_5" presStyleLbl="node1" presStyleIdx="4" presStyleCnt="5">
        <dgm:presLayoutVars>
          <dgm:bulletEnabled val="1"/>
        </dgm:presLayoutVars>
      </dgm:prSet>
      <dgm:spPr/>
    </dgm:pt>
    <dgm:pt modelId="{EF156AE6-E134-4B3C-A90D-166A04913E3B}" type="pres">
      <dgm:prSet presAssocID="{E23908A6-7377-4945-866F-2333540403C6}" presName="FiveConn_1-2" presStyleLbl="fgAccFollowNode1" presStyleIdx="0" presStyleCnt="4">
        <dgm:presLayoutVars>
          <dgm:bulletEnabled val="1"/>
        </dgm:presLayoutVars>
      </dgm:prSet>
      <dgm:spPr/>
    </dgm:pt>
    <dgm:pt modelId="{5818DADC-C16A-4221-8614-0231863B0E1A}" type="pres">
      <dgm:prSet presAssocID="{E23908A6-7377-4945-866F-2333540403C6}" presName="FiveConn_2-3" presStyleLbl="fgAccFollowNode1" presStyleIdx="1" presStyleCnt="4">
        <dgm:presLayoutVars>
          <dgm:bulletEnabled val="1"/>
        </dgm:presLayoutVars>
      </dgm:prSet>
      <dgm:spPr/>
    </dgm:pt>
    <dgm:pt modelId="{0406659C-BBA4-4F05-B9B4-BF72943AC1BC}" type="pres">
      <dgm:prSet presAssocID="{E23908A6-7377-4945-866F-2333540403C6}" presName="FiveConn_3-4" presStyleLbl="fgAccFollowNode1" presStyleIdx="2" presStyleCnt="4">
        <dgm:presLayoutVars>
          <dgm:bulletEnabled val="1"/>
        </dgm:presLayoutVars>
      </dgm:prSet>
      <dgm:spPr/>
    </dgm:pt>
    <dgm:pt modelId="{8C3F70D9-377D-4AF2-94DF-DEC3E33CB07A}" type="pres">
      <dgm:prSet presAssocID="{E23908A6-7377-4945-866F-2333540403C6}" presName="FiveConn_4-5" presStyleLbl="fgAccFollowNode1" presStyleIdx="3" presStyleCnt="4">
        <dgm:presLayoutVars>
          <dgm:bulletEnabled val="1"/>
        </dgm:presLayoutVars>
      </dgm:prSet>
      <dgm:spPr/>
    </dgm:pt>
    <dgm:pt modelId="{22C9867E-2FFA-4D8C-933C-049D17A54403}" type="pres">
      <dgm:prSet presAssocID="{E23908A6-7377-4945-866F-2333540403C6}" presName="FiveNodes_1_text" presStyleLbl="node1" presStyleIdx="4" presStyleCnt="5">
        <dgm:presLayoutVars>
          <dgm:bulletEnabled val="1"/>
        </dgm:presLayoutVars>
      </dgm:prSet>
      <dgm:spPr/>
    </dgm:pt>
    <dgm:pt modelId="{E9928B15-CC7A-4631-873B-067E95427D17}" type="pres">
      <dgm:prSet presAssocID="{E23908A6-7377-4945-866F-2333540403C6}" presName="FiveNodes_2_text" presStyleLbl="node1" presStyleIdx="4" presStyleCnt="5">
        <dgm:presLayoutVars>
          <dgm:bulletEnabled val="1"/>
        </dgm:presLayoutVars>
      </dgm:prSet>
      <dgm:spPr/>
    </dgm:pt>
    <dgm:pt modelId="{2DC4DC17-A020-4C03-BA8B-243B438CFA0B}" type="pres">
      <dgm:prSet presAssocID="{E23908A6-7377-4945-866F-2333540403C6}" presName="FiveNodes_3_text" presStyleLbl="node1" presStyleIdx="4" presStyleCnt="5">
        <dgm:presLayoutVars>
          <dgm:bulletEnabled val="1"/>
        </dgm:presLayoutVars>
      </dgm:prSet>
      <dgm:spPr/>
    </dgm:pt>
    <dgm:pt modelId="{ED043BAD-443D-4C8A-99C0-069BDD97F4A5}" type="pres">
      <dgm:prSet presAssocID="{E23908A6-7377-4945-866F-2333540403C6}" presName="FiveNodes_4_text" presStyleLbl="node1" presStyleIdx="4" presStyleCnt="5">
        <dgm:presLayoutVars>
          <dgm:bulletEnabled val="1"/>
        </dgm:presLayoutVars>
      </dgm:prSet>
      <dgm:spPr/>
    </dgm:pt>
    <dgm:pt modelId="{D4615669-F3B9-4E62-A8A0-9557BC43FC2C}" type="pres">
      <dgm:prSet presAssocID="{E23908A6-7377-4945-866F-2333540403C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790D402-8879-422C-A0F8-31D79F91674B}" type="presOf" srcId="{92B3CAD4-DF31-47AB-8AFC-7D66F7445D98}" destId="{ED043BAD-443D-4C8A-99C0-069BDD97F4A5}" srcOrd="1" destOrd="0" presId="urn:microsoft.com/office/officeart/2005/8/layout/vProcess5"/>
    <dgm:cxn modelId="{DCEB122E-17ED-47F5-826A-B8E5C0A9120B}" type="presOf" srcId="{C1DDEFA0-5FAE-48AA-80D2-2C5C356E3294}" destId="{998AE833-78B0-4B63-8A89-BB31D67D869D}" srcOrd="0" destOrd="0" presId="urn:microsoft.com/office/officeart/2005/8/layout/vProcess5"/>
    <dgm:cxn modelId="{53C1DD37-7D35-4F00-86FC-B3F5C30AEE45}" type="presOf" srcId="{037FEA85-823B-479D-8B0E-3C92DAC4904D}" destId="{22C9867E-2FFA-4D8C-933C-049D17A54403}" srcOrd="1" destOrd="0" presId="urn:microsoft.com/office/officeart/2005/8/layout/vProcess5"/>
    <dgm:cxn modelId="{65CFA03E-5562-48C1-B3E9-A7B979987A02}" type="presOf" srcId="{C2951D69-B99B-4B08-A54F-478685E777D8}" destId="{A61D3547-3DD0-4010-8F60-AE4124AD9E11}" srcOrd="0" destOrd="0" presId="urn:microsoft.com/office/officeart/2005/8/layout/vProcess5"/>
    <dgm:cxn modelId="{C7EABA46-6551-4B1B-B16D-F53598EC3793}" type="presOf" srcId="{C2951D69-B99B-4B08-A54F-478685E777D8}" destId="{E9928B15-CC7A-4631-873B-067E95427D17}" srcOrd="1" destOrd="0" presId="urn:microsoft.com/office/officeart/2005/8/layout/vProcess5"/>
    <dgm:cxn modelId="{A3D6CA46-4179-4A71-9F07-8818859817EE}" srcId="{E23908A6-7377-4945-866F-2333540403C6}" destId="{92B3CAD4-DF31-47AB-8AFC-7D66F7445D98}" srcOrd="3" destOrd="0" parTransId="{3B010E90-B700-434B-B959-2CB1BAF9E260}" sibTransId="{BB859C3F-98EF-4D7E-9C2F-87BC741B3FD2}"/>
    <dgm:cxn modelId="{8182F149-8094-4387-B0FB-9F079A03C923}" srcId="{E23908A6-7377-4945-866F-2333540403C6}" destId="{0BC929A4-76EE-422A-80BA-B3A564A8C58F}" srcOrd="2" destOrd="0" parTransId="{C6ECDB42-946C-47D7-85A3-D8A9FEF28311}" sibTransId="{B26C268E-5C78-42D7-AE7E-02C7BC18D3FE}"/>
    <dgm:cxn modelId="{28E2376B-6844-41E9-BA15-FB194398411A}" type="presOf" srcId="{0BC929A4-76EE-422A-80BA-B3A564A8C58F}" destId="{2DC4DC17-A020-4C03-BA8B-243B438CFA0B}" srcOrd="1" destOrd="0" presId="urn:microsoft.com/office/officeart/2005/8/layout/vProcess5"/>
    <dgm:cxn modelId="{857AE54F-2DEB-4C48-814A-D6C5099832DE}" type="presOf" srcId="{92B3CAD4-DF31-47AB-8AFC-7D66F7445D98}" destId="{86BB0F00-3159-43B8-9698-62703EC9D22F}" srcOrd="0" destOrd="0" presId="urn:microsoft.com/office/officeart/2005/8/layout/vProcess5"/>
    <dgm:cxn modelId="{D6836357-1134-431B-AF64-13700FDFD6A1}" type="presOf" srcId="{E23908A6-7377-4945-866F-2333540403C6}" destId="{8A03CED8-E415-4EEE-B567-41C303D57546}" srcOrd="0" destOrd="0" presId="urn:microsoft.com/office/officeart/2005/8/layout/vProcess5"/>
    <dgm:cxn modelId="{2012A57C-294E-43A3-9AA7-3AFF22A2DC37}" type="presOf" srcId="{911A5E01-FF1A-449B-A032-A63E66BB8899}" destId="{EF156AE6-E134-4B3C-A90D-166A04913E3B}" srcOrd="0" destOrd="0" presId="urn:microsoft.com/office/officeart/2005/8/layout/vProcess5"/>
    <dgm:cxn modelId="{F9EE9B91-30B8-4D82-B6CC-496AABCA5685}" srcId="{E23908A6-7377-4945-866F-2333540403C6}" destId="{C2951D69-B99B-4B08-A54F-478685E777D8}" srcOrd="1" destOrd="0" parTransId="{96F7F542-B39B-47AE-9E3B-441459DF1C92}" sibTransId="{A8FDA049-8AF8-4B50-B6AC-595C1C43A40F}"/>
    <dgm:cxn modelId="{E8D7D0A5-C146-4F33-BFC7-5119D6F0688D}" srcId="{E23908A6-7377-4945-866F-2333540403C6}" destId="{037FEA85-823B-479D-8B0E-3C92DAC4904D}" srcOrd="0" destOrd="0" parTransId="{DAE0B1A3-45A5-405F-A20A-ED7337FCA48B}" sibTransId="{911A5E01-FF1A-449B-A032-A63E66BB8899}"/>
    <dgm:cxn modelId="{BB272ECD-AFE2-4B61-82B9-369B34D5513A}" type="presOf" srcId="{0BC929A4-76EE-422A-80BA-B3A564A8C58F}" destId="{C00EC6C3-DFC2-4B26-A868-2444DD0AF89C}" srcOrd="0" destOrd="0" presId="urn:microsoft.com/office/officeart/2005/8/layout/vProcess5"/>
    <dgm:cxn modelId="{D356F4D1-DB1F-4638-869B-FB8B1FD86DBB}" type="presOf" srcId="{A8FDA049-8AF8-4B50-B6AC-595C1C43A40F}" destId="{5818DADC-C16A-4221-8614-0231863B0E1A}" srcOrd="0" destOrd="0" presId="urn:microsoft.com/office/officeart/2005/8/layout/vProcess5"/>
    <dgm:cxn modelId="{02685BDB-4221-427D-93B8-FAE3AEDEEC61}" type="presOf" srcId="{B26C268E-5C78-42D7-AE7E-02C7BC18D3FE}" destId="{0406659C-BBA4-4F05-B9B4-BF72943AC1BC}" srcOrd="0" destOrd="0" presId="urn:microsoft.com/office/officeart/2005/8/layout/vProcess5"/>
    <dgm:cxn modelId="{768281E8-70A4-47C3-9F01-92045B61F416}" type="presOf" srcId="{C1DDEFA0-5FAE-48AA-80D2-2C5C356E3294}" destId="{D4615669-F3B9-4E62-A8A0-9557BC43FC2C}" srcOrd="1" destOrd="0" presId="urn:microsoft.com/office/officeart/2005/8/layout/vProcess5"/>
    <dgm:cxn modelId="{6C3207EF-A21F-4C6B-B97A-0FDCA2840C12}" type="presOf" srcId="{037FEA85-823B-479D-8B0E-3C92DAC4904D}" destId="{C48B3936-85DC-4725-AE7B-18107D555125}" srcOrd="0" destOrd="0" presId="urn:microsoft.com/office/officeart/2005/8/layout/vProcess5"/>
    <dgm:cxn modelId="{553FD5F0-C5B3-47E1-86CD-F855A78BF371}" type="presOf" srcId="{BB859C3F-98EF-4D7E-9C2F-87BC741B3FD2}" destId="{8C3F70D9-377D-4AF2-94DF-DEC3E33CB07A}" srcOrd="0" destOrd="0" presId="urn:microsoft.com/office/officeart/2005/8/layout/vProcess5"/>
    <dgm:cxn modelId="{3D2D11FF-EFDA-4CCF-831C-24741363F631}" srcId="{E23908A6-7377-4945-866F-2333540403C6}" destId="{C1DDEFA0-5FAE-48AA-80D2-2C5C356E3294}" srcOrd="4" destOrd="0" parTransId="{4D561CED-B2BA-4182-BE3E-CD25704271BC}" sibTransId="{44CBD5E9-A187-42B4-B591-7605E45EFD95}"/>
    <dgm:cxn modelId="{30A204DB-2FB8-457A-A4D1-A285B323BDAF}" type="presParOf" srcId="{8A03CED8-E415-4EEE-B567-41C303D57546}" destId="{D302E267-AA44-4053-8D26-B8847A514A04}" srcOrd="0" destOrd="0" presId="urn:microsoft.com/office/officeart/2005/8/layout/vProcess5"/>
    <dgm:cxn modelId="{D7E2DCC1-3E9F-41F2-9A78-EA94DFC686CE}" type="presParOf" srcId="{8A03CED8-E415-4EEE-B567-41C303D57546}" destId="{C48B3936-85DC-4725-AE7B-18107D555125}" srcOrd="1" destOrd="0" presId="urn:microsoft.com/office/officeart/2005/8/layout/vProcess5"/>
    <dgm:cxn modelId="{39D201A8-3522-4858-8F73-9C6EE87FEFDA}" type="presParOf" srcId="{8A03CED8-E415-4EEE-B567-41C303D57546}" destId="{A61D3547-3DD0-4010-8F60-AE4124AD9E11}" srcOrd="2" destOrd="0" presId="urn:microsoft.com/office/officeart/2005/8/layout/vProcess5"/>
    <dgm:cxn modelId="{AAFB2A71-2FFE-4FF9-BC59-745627EFBBB6}" type="presParOf" srcId="{8A03CED8-E415-4EEE-B567-41C303D57546}" destId="{C00EC6C3-DFC2-4B26-A868-2444DD0AF89C}" srcOrd="3" destOrd="0" presId="urn:microsoft.com/office/officeart/2005/8/layout/vProcess5"/>
    <dgm:cxn modelId="{22BF1119-7924-4B4E-B88C-B5CDA80D4090}" type="presParOf" srcId="{8A03CED8-E415-4EEE-B567-41C303D57546}" destId="{86BB0F00-3159-43B8-9698-62703EC9D22F}" srcOrd="4" destOrd="0" presId="urn:microsoft.com/office/officeart/2005/8/layout/vProcess5"/>
    <dgm:cxn modelId="{D47E232C-AF06-4A26-A89F-2B1510CCDAC6}" type="presParOf" srcId="{8A03CED8-E415-4EEE-B567-41C303D57546}" destId="{998AE833-78B0-4B63-8A89-BB31D67D869D}" srcOrd="5" destOrd="0" presId="urn:microsoft.com/office/officeart/2005/8/layout/vProcess5"/>
    <dgm:cxn modelId="{481A3C22-C173-4CF4-8171-0A4ADB9F40C4}" type="presParOf" srcId="{8A03CED8-E415-4EEE-B567-41C303D57546}" destId="{EF156AE6-E134-4B3C-A90D-166A04913E3B}" srcOrd="6" destOrd="0" presId="urn:microsoft.com/office/officeart/2005/8/layout/vProcess5"/>
    <dgm:cxn modelId="{404E0A4D-B0AF-43DA-A2CA-A381C2780DA5}" type="presParOf" srcId="{8A03CED8-E415-4EEE-B567-41C303D57546}" destId="{5818DADC-C16A-4221-8614-0231863B0E1A}" srcOrd="7" destOrd="0" presId="urn:microsoft.com/office/officeart/2005/8/layout/vProcess5"/>
    <dgm:cxn modelId="{395F4E9F-1746-40F9-AE1C-93D05263CF31}" type="presParOf" srcId="{8A03CED8-E415-4EEE-B567-41C303D57546}" destId="{0406659C-BBA4-4F05-B9B4-BF72943AC1BC}" srcOrd="8" destOrd="0" presId="urn:microsoft.com/office/officeart/2005/8/layout/vProcess5"/>
    <dgm:cxn modelId="{21B702FE-91C1-42CE-8885-EE9D708CB5AD}" type="presParOf" srcId="{8A03CED8-E415-4EEE-B567-41C303D57546}" destId="{8C3F70D9-377D-4AF2-94DF-DEC3E33CB07A}" srcOrd="9" destOrd="0" presId="urn:microsoft.com/office/officeart/2005/8/layout/vProcess5"/>
    <dgm:cxn modelId="{B9CF718A-C607-42AF-9606-ADB91774DF74}" type="presParOf" srcId="{8A03CED8-E415-4EEE-B567-41C303D57546}" destId="{22C9867E-2FFA-4D8C-933C-049D17A54403}" srcOrd="10" destOrd="0" presId="urn:microsoft.com/office/officeart/2005/8/layout/vProcess5"/>
    <dgm:cxn modelId="{171DA8DC-A670-42C1-BCC2-2E8754101A56}" type="presParOf" srcId="{8A03CED8-E415-4EEE-B567-41C303D57546}" destId="{E9928B15-CC7A-4631-873B-067E95427D17}" srcOrd="11" destOrd="0" presId="urn:microsoft.com/office/officeart/2005/8/layout/vProcess5"/>
    <dgm:cxn modelId="{28516290-84E6-49D8-8747-713AF5BEE53B}" type="presParOf" srcId="{8A03CED8-E415-4EEE-B567-41C303D57546}" destId="{2DC4DC17-A020-4C03-BA8B-243B438CFA0B}" srcOrd="12" destOrd="0" presId="urn:microsoft.com/office/officeart/2005/8/layout/vProcess5"/>
    <dgm:cxn modelId="{DD7B10A0-4BF5-434C-A1CE-5DE7483C0842}" type="presParOf" srcId="{8A03CED8-E415-4EEE-B567-41C303D57546}" destId="{ED043BAD-443D-4C8A-99C0-069BDD97F4A5}" srcOrd="13" destOrd="0" presId="urn:microsoft.com/office/officeart/2005/8/layout/vProcess5"/>
    <dgm:cxn modelId="{3F915434-DD90-4E08-9D30-58464357CC0D}" type="presParOf" srcId="{8A03CED8-E415-4EEE-B567-41C303D57546}" destId="{D4615669-F3B9-4E62-A8A0-9557BC43FC2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799476-341F-4AF7-9DDC-5A973D967F81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4B484C81-907B-4477-AE61-BCEAEE9C1A8B}">
      <dgm:prSet phldrT="[Text]" custT="1"/>
      <dgm:spPr/>
      <dgm:t>
        <a:bodyPr/>
        <a:lstStyle/>
        <a:p>
          <a:r>
            <a:rPr lang="en-US" sz="2200">
              <a:solidFill>
                <a:schemeClr val="tx1"/>
              </a:solidFill>
            </a:rPr>
            <a:t>Host Factors</a:t>
          </a:r>
          <a:endParaRPr lang="en-ZA" sz="2200" dirty="0">
            <a:solidFill>
              <a:schemeClr val="tx1"/>
            </a:solidFill>
          </a:endParaRPr>
        </a:p>
      </dgm:t>
    </dgm:pt>
    <dgm:pt modelId="{E413B134-E1F5-4E24-9E85-75D57E72EB1B}" type="parTrans" cxnId="{CC1D7108-997C-439B-B7B4-8BD011AC9487}">
      <dgm:prSet/>
      <dgm:spPr/>
      <dgm:t>
        <a:bodyPr/>
        <a:lstStyle/>
        <a:p>
          <a:endParaRPr lang="en-ZA" sz="2200">
            <a:solidFill>
              <a:schemeClr val="tx1"/>
            </a:solidFill>
          </a:endParaRPr>
        </a:p>
      </dgm:t>
    </dgm:pt>
    <dgm:pt modelId="{EE80EAA2-D0FF-4E74-B7A0-BF4B2815E839}" type="sibTrans" cxnId="{CC1D7108-997C-439B-B7B4-8BD011AC9487}">
      <dgm:prSet custT="1"/>
      <dgm:spPr/>
      <dgm:t>
        <a:bodyPr/>
        <a:lstStyle/>
        <a:p>
          <a:endParaRPr lang="en-ZA" sz="2200">
            <a:solidFill>
              <a:schemeClr val="tx1"/>
            </a:solidFill>
          </a:endParaRPr>
        </a:p>
      </dgm:t>
    </dgm:pt>
    <dgm:pt modelId="{0287B3BE-F663-4560-95CE-D86BBB44A821}">
      <dgm:prSet phldrT="[Text]" custT="1"/>
      <dgm:spPr/>
      <dgm:t>
        <a:bodyPr/>
        <a:lstStyle/>
        <a:p>
          <a:r>
            <a:rPr lang="en-US" sz="2200">
              <a:solidFill>
                <a:schemeClr val="tx1"/>
              </a:solidFill>
            </a:rPr>
            <a:t>Genetic susceptibility</a:t>
          </a:r>
          <a:endParaRPr lang="en-ZA" sz="2200" dirty="0">
            <a:solidFill>
              <a:schemeClr val="tx1"/>
            </a:solidFill>
          </a:endParaRPr>
        </a:p>
      </dgm:t>
    </dgm:pt>
    <dgm:pt modelId="{824D5C3C-B58B-4846-A775-E6F50159DE14}" type="parTrans" cxnId="{76DB81F8-45E8-4AC2-854A-74356BFE3D8F}">
      <dgm:prSet/>
      <dgm:spPr/>
      <dgm:t>
        <a:bodyPr/>
        <a:lstStyle/>
        <a:p>
          <a:endParaRPr lang="en-ZA" sz="2200">
            <a:solidFill>
              <a:schemeClr val="tx1"/>
            </a:solidFill>
          </a:endParaRPr>
        </a:p>
      </dgm:t>
    </dgm:pt>
    <dgm:pt modelId="{1024E0CE-CF41-4945-A4EE-2F1EA63E233B}" type="sibTrans" cxnId="{76DB81F8-45E8-4AC2-854A-74356BFE3D8F}">
      <dgm:prSet custT="1"/>
      <dgm:spPr/>
      <dgm:t>
        <a:bodyPr/>
        <a:lstStyle/>
        <a:p>
          <a:endParaRPr lang="en-ZA" sz="2200">
            <a:solidFill>
              <a:schemeClr val="tx1"/>
            </a:solidFill>
          </a:endParaRPr>
        </a:p>
      </dgm:t>
    </dgm:pt>
    <dgm:pt modelId="{136C78BC-7DD1-4FF4-9B6F-753C07561163}">
      <dgm:prSet phldrT="[Text]" custT="1"/>
      <dgm:spPr/>
      <dgm:t>
        <a:bodyPr/>
        <a:lstStyle/>
        <a:p>
          <a:r>
            <a:rPr lang="en-US" sz="2200" dirty="0">
              <a:solidFill>
                <a:schemeClr val="tx1"/>
              </a:solidFill>
            </a:rPr>
            <a:t>Age: &lt;3 years; &gt;40years</a:t>
          </a:r>
          <a:endParaRPr lang="en-ZA" sz="2200" dirty="0">
            <a:solidFill>
              <a:schemeClr val="tx1"/>
            </a:solidFill>
          </a:endParaRPr>
        </a:p>
      </dgm:t>
    </dgm:pt>
    <dgm:pt modelId="{83D66BED-3073-436E-A914-3F8568AE8761}" type="parTrans" cxnId="{E4F4BEF8-D8C6-421B-8854-91065265B1EB}">
      <dgm:prSet/>
      <dgm:spPr/>
      <dgm:t>
        <a:bodyPr/>
        <a:lstStyle/>
        <a:p>
          <a:endParaRPr lang="en-ZA" sz="2200">
            <a:solidFill>
              <a:schemeClr val="tx1"/>
            </a:solidFill>
          </a:endParaRPr>
        </a:p>
      </dgm:t>
    </dgm:pt>
    <dgm:pt modelId="{F6B59B8C-6355-43B4-BD02-09E8539E4D01}" type="sibTrans" cxnId="{E4F4BEF8-D8C6-421B-8854-91065265B1EB}">
      <dgm:prSet custT="1"/>
      <dgm:spPr/>
      <dgm:t>
        <a:bodyPr/>
        <a:lstStyle/>
        <a:p>
          <a:endParaRPr lang="en-ZA" sz="2200">
            <a:solidFill>
              <a:schemeClr val="tx1"/>
            </a:solidFill>
          </a:endParaRPr>
        </a:p>
      </dgm:t>
    </dgm:pt>
    <dgm:pt modelId="{B445F7C2-ED4F-4ACB-933C-39FDAC50DF19}">
      <dgm:prSet phldrT="[Text]" custT="1"/>
      <dgm:spPr/>
      <dgm:t>
        <a:bodyPr/>
        <a:lstStyle/>
        <a:p>
          <a:r>
            <a:rPr lang="en-US" sz="2200" dirty="0">
              <a:solidFill>
                <a:schemeClr val="tx1"/>
              </a:solidFill>
            </a:rPr>
            <a:t>Immune suppression, steroids, alcohol, malnutrition, HIV</a:t>
          </a:r>
          <a:endParaRPr lang="en-ZA" sz="2200" dirty="0">
            <a:solidFill>
              <a:schemeClr val="tx1"/>
            </a:solidFill>
          </a:endParaRPr>
        </a:p>
      </dgm:t>
    </dgm:pt>
    <dgm:pt modelId="{5ACF5516-A57D-4F14-8984-773912C73B95}" type="parTrans" cxnId="{043DD120-1EFB-4B77-B021-216DD2F74D1D}">
      <dgm:prSet/>
      <dgm:spPr/>
      <dgm:t>
        <a:bodyPr/>
        <a:lstStyle/>
        <a:p>
          <a:endParaRPr lang="en-ZA" sz="2200">
            <a:solidFill>
              <a:schemeClr val="tx1"/>
            </a:solidFill>
          </a:endParaRPr>
        </a:p>
      </dgm:t>
    </dgm:pt>
    <dgm:pt modelId="{9BA27DD8-10ED-4674-9D7D-D6A30DFCCBC6}" type="sibTrans" cxnId="{043DD120-1EFB-4B77-B021-216DD2F74D1D}">
      <dgm:prSet/>
      <dgm:spPr/>
      <dgm:t>
        <a:bodyPr/>
        <a:lstStyle/>
        <a:p>
          <a:endParaRPr lang="en-ZA" sz="2200">
            <a:solidFill>
              <a:schemeClr val="tx1"/>
            </a:solidFill>
          </a:endParaRPr>
        </a:p>
      </dgm:t>
    </dgm:pt>
    <dgm:pt modelId="{B0A8F3CC-C120-41F1-B943-151B69EC5670}">
      <dgm:prSet phldrT="[Text]" custT="1"/>
      <dgm:spPr/>
      <dgm:t>
        <a:bodyPr/>
        <a:lstStyle/>
        <a:p>
          <a:r>
            <a:rPr lang="en-US" sz="2200">
              <a:solidFill>
                <a:schemeClr val="tx1"/>
              </a:solidFill>
            </a:rPr>
            <a:t>Pregnancy</a:t>
          </a:r>
          <a:endParaRPr lang="en-ZA" sz="2200" dirty="0">
            <a:solidFill>
              <a:schemeClr val="tx1"/>
            </a:solidFill>
          </a:endParaRPr>
        </a:p>
      </dgm:t>
    </dgm:pt>
    <dgm:pt modelId="{E217B080-7A41-49BC-94CD-DB50C5B6FE72}" type="parTrans" cxnId="{87C7D4B8-0279-46E0-B2C5-81ED9D515535}">
      <dgm:prSet/>
      <dgm:spPr/>
      <dgm:t>
        <a:bodyPr/>
        <a:lstStyle/>
        <a:p>
          <a:endParaRPr lang="en-ZA" sz="2200">
            <a:solidFill>
              <a:schemeClr val="tx1"/>
            </a:solidFill>
          </a:endParaRPr>
        </a:p>
      </dgm:t>
    </dgm:pt>
    <dgm:pt modelId="{DE129CA8-F052-4D25-AE1B-66094626C284}" type="sibTrans" cxnId="{87C7D4B8-0279-46E0-B2C5-81ED9D515535}">
      <dgm:prSet custT="1"/>
      <dgm:spPr/>
      <dgm:t>
        <a:bodyPr/>
        <a:lstStyle/>
        <a:p>
          <a:endParaRPr lang="en-ZA" sz="2200">
            <a:solidFill>
              <a:schemeClr val="tx1"/>
            </a:solidFill>
          </a:endParaRPr>
        </a:p>
      </dgm:t>
    </dgm:pt>
    <dgm:pt modelId="{C1D2BB08-94BA-4280-ADC3-F222840A72C7}" type="pres">
      <dgm:prSet presAssocID="{4D799476-341F-4AF7-9DDC-5A973D967F81}" presName="outerComposite" presStyleCnt="0">
        <dgm:presLayoutVars>
          <dgm:chMax val="5"/>
          <dgm:dir/>
          <dgm:resizeHandles val="exact"/>
        </dgm:presLayoutVars>
      </dgm:prSet>
      <dgm:spPr/>
    </dgm:pt>
    <dgm:pt modelId="{562F78AD-38DE-49DC-B107-BF9DB9A02C78}" type="pres">
      <dgm:prSet presAssocID="{4D799476-341F-4AF7-9DDC-5A973D967F81}" presName="dummyMaxCanvas" presStyleCnt="0">
        <dgm:presLayoutVars/>
      </dgm:prSet>
      <dgm:spPr/>
    </dgm:pt>
    <dgm:pt modelId="{F4A13083-16F4-4627-B231-FCC9E57C6844}" type="pres">
      <dgm:prSet presAssocID="{4D799476-341F-4AF7-9DDC-5A973D967F81}" presName="FiveNodes_1" presStyleLbl="node1" presStyleIdx="0" presStyleCnt="5">
        <dgm:presLayoutVars>
          <dgm:bulletEnabled val="1"/>
        </dgm:presLayoutVars>
      </dgm:prSet>
      <dgm:spPr/>
    </dgm:pt>
    <dgm:pt modelId="{9D1D33F2-9ADC-4184-81D6-42A08961929F}" type="pres">
      <dgm:prSet presAssocID="{4D799476-341F-4AF7-9DDC-5A973D967F81}" presName="FiveNodes_2" presStyleLbl="node1" presStyleIdx="1" presStyleCnt="5">
        <dgm:presLayoutVars>
          <dgm:bulletEnabled val="1"/>
        </dgm:presLayoutVars>
      </dgm:prSet>
      <dgm:spPr/>
    </dgm:pt>
    <dgm:pt modelId="{2EEF9219-4067-4CC6-A40A-A3D3A91A93F4}" type="pres">
      <dgm:prSet presAssocID="{4D799476-341F-4AF7-9DDC-5A973D967F81}" presName="FiveNodes_3" presStyleLbl="node1" presStyleIdx="2" presStyleCnt="5">
        <dgm:presLayoutVars>
          <dgm:bulletEnabled val="1"/>
        </dgm:presLayoutVars>
      </dgm:prSet>
      <dgm:spPr/>
    </dgm:pt>
    <dgm:pt modelId="{78265546-6A23-4DF9-A208-5C9FC20B6612}" type="pres">
      <dgm:prSet presAssocID="{4D799476-341F-4AF7-9DDC-5A973D967F81}" presName="FiveNodes_4" presStyleLbl="node1" presStyleIdx="3" presStyleCnt="5">
        <dgm:presLayoutVars>
          <dgm:bulletEnabled val="1"/>
        </dgm:presLayoutVars>
      </dgm:prSet>
      <dgm:spPr/>
    </dgm:pt>
    <dgm:pt modelId="{7F4133E2-7D2B-4CD6-877B-D5B91149DEA1}" type="pres">
      <dgm:prSet presAssocID="{4D799476-341F-4AF7-9DDC-5A973D967F81}" presName="FiveNodes_5" presStyleLbl="node1" presStyleIdx="4" presStyleCnt="5">
        <dgm:presLayoutVars>
          <dgm:bulletEnabled val="1"/>
        </dgm:presLayoutVars>
      </dgm:prSet>
      <dgm:spPr/>
    </dgm:pt>
    <dgm:pt modelId="{F17540D0-C808-4C3A-8C48-F8694804C1A5}" type="pres">
      <dgm:prSet presAssocID="{4D799476-341F-4AF7-9DDC-5A973D967F81}" presName="FiveConn_1-2" presStyleLbl="fgAccFollowNode1" presStyleIdx="0" presStyleCnt="4">
        <dgm:presLayoutVars>
          <dgm:bulletEnabled val="1"/>
        </dgm:presLayoutVars>
      </dgm:prSet>
      <dgm:spPr/>
    </dgm:pt>
    <dgm:pt modelId="{F6A026DE-0462-4F3D-9C55-57C85DB23911}" type="pres">
      <dgm:prSet presAssocID="{4D799476-341F-4AF7-9DDC-5A973D967F81}" presName="FiveConn_2-3" presStyleLbl="fgAccFollowNode1" presStyleIdx="1" presStyleCnt="4">
        <dgm:presLayoutVars>
          <dgm:bulletEnabled val="1"/>
        </dgm:presLayoutVars>
      </dgm:prSet>
      <dgm:spPr/>
    </dgm:pt>
    <dgm:pt modelId="{174EF7C3-287C-4B79-A118-0D41E577DE0C}" type="pres">
      <dgm:prSet presAssocID="{4D799476-341F-4AF7-9DDC-5A973D967F81}" presName="FiveConn_3-4" presStyleLbl="fgAccFollowNode1" presStyleIdx="2" presStyleCnt="4">
        <dgm:presLayoutVars>
          <dgm:bulletEnabled val="1"/>
        </dgm:presLayoutVars>
      </dgm:prSet>
      <dgm:spPr/>
    </dgm:pt>
    <dgm:pt modelId="{7CA036F2-0C9A-4507-AAC6-0A14A25A03E5}" type="pres">
      <dgm:prSet presAssocID="{4D799476-341F-4AF7-9DDC-5A973D967F81}" presName="FiveConn_4-5" presStyleLbl="fgAccFollowNode1" presStyleIdx="3" presStyleCnt="4">
        <dgm:presLayoutVars>
          <dgm:bulletEnabled val="1"/>
        </dgm:presLayoutVars>
      </dgm:prSet>
      <dgm:spPr/>
    </dgm:pt>
    <dgm:pt modelId="{4176BA75-A4E9-4307-93DA-8B8DA432D466}" type="pres">
      <dgm:prSet presAssocID="{4D799476-341F-4AF7-9DDC-5A973D967F81}" presName="FiveNodes_1_text" presStyleLbl="node1" presStyleIdx="4" presStyleCnt="5">
        <dgm:presLayoutVars>
          <dgm:bulletEnabled val="1"/>
        </dgm:presLayoutVars>
      </dgm:prSet>
      <dgm:spPr/>
    </dgm:pt>
    <dgm:pt modelId="{B7275A2B-9EEA-431C-9BE4-C98AF65D2D9A}" type="pres">
      <dgm:prSet presAssocID="{4D799476-341F-4AF7-9DDC-5A973D967F81}" presName="FiveNodes_2_text" presStyleLbl="node1" presStyleIdx="4" presStyleCnt="5">
        <dgm:presLayoutVars>
          <dgm:bulletEnabled val="1"/>
        </dgm:presLayoutVars>
      </dgm:prSet>
      <dgm:spPr/>
    </dgm:pt>
    <dgm:pt modelId="{00190F86-2737-4A30-ADD3-0CF752638E47}" type="pres">
      <dgm:prSet presAssocID="{4D799476-341F-4AF7-9DDC-5A973D967F81}" presName="FiveNodes_3_text" presStyleLbl="node1" presStyleIdx="4" presStyleCnt="5">
        <dgm:presLayoutVars>
          <dgm:bulletEnabled val="1"/>
        </dgm:presLayoutVars>
      </dgm:prSet>
      <dgm:spPr/>
    </dgm:pt>
    <dgm:pt modelId="{28D71863-32A7-4DD9-A7A7-3FEA3205A421}" type="pres">
      <dgm:prSet presAssocID="{4D799476-341F-4AF7-9DDC-5A973D967F81}" presName="FiveNodes_4_text" presStyleLbl="node1" presStyleIdx="4" presStyleCnt="5">
        <dgm:presLayoutVars>
          <dgm:bulletEnabled val="1"/>
        </dgm:presLayoutVars>
      </dgm:prSet>
      <dgm:spPr/>
    </dgm:pt>
    <dgm:pt modelId="{6C0A848E-818D-4024-A4E2-B29664EA412C}" type="pres">
      <dgm:prSet presAssocID="{4D799476-341F-4AF7-9DDC-5A973D967F8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C1D7108-997C-439B-B7B4-8BD011AC9487}" srcId="{4D799476-341F-4AF7-9DDC-5A973D967F81}" destId="{4B484C81-907B-4477-AE61-BCEAEE9C1A8B}" srcOrd="0" destOrd="0" parTransId="{E413B134-E1F5-4E24-9E85-75D57E72EB1B}" sibTransId="{EE80EAA2-D0FF-4E74-B7A0-BF4B2815E839}"/>
    <dgm:cxn modelId="{30355C20-802A-4BC5-A860-DF233BF3D795}" type="presOf" srcId="{EE80EAA2-D0FF-4E74-B7A0-BF4B2815E839}" destId="{F17540D0-C808-4C3A-8C48-F8694804C1A5}" srcOrd="0" destOrd="0" presId="urn:microsoft.com/office/officeart/2005/8/layout/vProcess5"/>
    <dgm:cxn modelId="{043DD120-1EFB-4B77-B021-216DD2F74D1D}" srcId="{4D799476-341F-4AF7-9DDC-5A973D967F81}" destId="{B445F7C2-ED4F-4ACB-933C-39FDAC50DF19}" srcOrd="4" destOrd="0" parTransId="{5ACF5516-A57D-4F14-8984-773912C73B95}" sibTransId="{9BA27DD8-10ED-4674-9D7D-D6A30DFCCBC6}"/>
    <dgm:cxn modelId="{8D6D8626-0292-45BB-A065-D2E0D8A2D455}" type="presOf" srcId="{1024E0CE-CF41-4945-A4EE-2F1EA63E233B}" destId="{F6A026DE-0462-4F3D-9C55-57C85DB23911}" srcOrd="0" destOrd="0" presId="urn:microsoft.com/office/officeart/2005/8/layout/vProcess5"/>
    <dgm:cxn modelId="{814E1A6F-B198-40E2-8DE5-45435F673228}" type="presOf" srcId="{4B484C81-907B-4477-AE61-BCEAEE9C1A8B}" destId="{F4A13083-16F4-4627-B231-FCC9E57C6844}" srcOrd="0" destOrd="0" presId="urn:microsoft.com/office/officeart/2005/8/layout/vProcess5"/>
    <dgm:cxn modelId="{F97A1A7A-BA56-4E07-8843-CB5C9F3A86D9}" type="presOf" srcId="{0287B3BE-F663-4560-95CE-D86BBB44A821}" destId="{9D1D33F2-9ADC-4184-81D6-42A08961929F}" srcOrd="0" destOrd="0" presId="urn:microsoft.com/office/officeart/2005/8/layout/vProcess5"/>
    <dgm:cxn modelId="{19D3299D-82F7-452F-95AA-3C0E3D23D985}" type="presOf" srcId="{B445F7C2-ED4F-4ACB-933C-39FDAC50DF19}" destId="{7F4133E2-7D2B-4CD6-877B-D5B91149DEA1}" srcOrd="0" destOrd="0" presId="urn:microsoft.com/office/officeart/2005/8/layout/vProcess5"/>
    <dgm:cxn modelId="{33A3939E-B3AA-4AB3-BD4F-E4E01AA1AA05}" type="presOf" srcId="{DE129CA8-F052-4D25-AE1B-66094626C284}" destId="{7CA036F2-0C9A-4507-AAC6-0A14A25A03E5}" srcOrd="0" destOrd="0" presId="urn:microsoft.com/office/officeart/2005/8/layout/vProcess5"/>
    <dgm:cxn modelId="{865FD2A3-2700-4823-A472-262D2DBA397B}" type="presOf" srcId="{B0A8F3CC-C120-41F1-B943-151B69EC5670}" destId="{78265546-6A23-4DF9-A208-5C9FC20B6612}" srcOrd="0" destOrd="0" presId="urn:microsoft.com/office/officeart/2005/8/layout/vProcess5"/>
    <dgm:cxn modelId="{87C7D4B8-0279-46E0-B2C5-81ED9D515535}" srcId="{4D799476-341F-4AF7-9DDC-5A973D967F81}" destId="{B0A8F3CC-C120-41F1-B943-151B69EC5670}" srcOrd="3" destOrd="0" parTransId="{E217B080-7A41-49BC-94CD-DB50C5B6FE72}" sibTransId="{DE129CA8-F052-4D25-AE1B-66094626C284}"/>
    <dgm:cxn modelId="{7EF575C1-64FC-4E5F-925B-02F877D896DA}" type="presOf" srcId="{B0A8F3CC-C120-41F1-B943-151B69EC5670}" destId="{28D71863-32A7-4DD9-A7A7-3FEA3205A421}" srcOrd="1" destOrd="0" presId="urn:microsoft.com/office/officeart/2005/8/layout/vProcess5"/>
    <dgm:cxn modelId="{3B2DAEC3-3265-4774-99C3-66890011F58F}" type="presOf" srcId="{4B484C81-907B-4477-AE61-BCEAEE9C1A8B}" destId="{4176BA75-A4E9-4307-93DA-8B8DA432D466}" srcOrd="1" destOrd="0" presId="urn:microsoft.com/office/officeart/2005/8/layout/vProcess5"/>
    <dgm:cxn modelId="{D0A66BC8-899C-47FD-88E5-D021053F0B57}" type="presOf" srcId="{F6B59B8C-6355-43B4-BD02-09E8539E4D01}" destId="{174EF7C3-287C-4B79-A118-0D41E577DE0C}" srcOrd="0" destOrd="0" presId="urn:microsoft.com/office/officeart/2005/8/layout/vProcess5"/>
    <dgm:cxn modelId="{C79C23CA-5C4C-46F0-AF23-9253F37507F5}" type="presOf" srcId="{136C78BC-7DD1-4FF4-9B6F-753C07561163}" destId="{00190F86-2737-4A30-ADD3-0CF752638E47}" srcOrd="1" destOrd="0" presId="urn:microsoft.com/office/officeart/2005/8/layout/vProcess5"/>
    <dgm:cxn modelId="{6674F3E1-A5BA-4B2A-A58E-0FC17889CF33}" type="presOf" srcId="{136C78BC-7DD1-4FF4-9B6F-753C07561163}" destId="{2EEF9219-4067-4CC6-A40A-A3D3A91A93F4}" srcOrd="0" destOrd="0" presId="urn:microsoft.com/office/officeart/2005/8/layout/vProcess5"/>
    <dgm:cxn modelId="{E04F14E8-720D-46D7-9509-5C760A557174}" type="presOf" srcId="{B445F7C2-ED4F-4ACB-933C-39FDAC50DF19}" destId="{6C0A848E-818D-4024-A4E2-B29664EA412C}" srcOrd="1" destOrd="0" presId="urn:microsoft.com/office/officeart/2005/8/layout/vProcess5"/>
    <dgm:cxn modelId="{9FD332F8-E611-40A8-8EDB-DBAF9325E075}" type="presOf" srcId="{0287B3BE-F663-4560-95CE-D86BBB44A821}" destId="{B7275A2B-9EEA-431C-9BE4-C98AF65D2D9A}" srcOrd="1" destOrd="0" presId="urn:microsoft.com/office/officeart/2005/8/layout/vProcess5"/>
    <dgm:cxn modelId="{76DB81F8-45E8-4AC2-854A-74356BFE3D8F}" srcId="{4D799476-341F-4AF7-9DDC-5A973D967F81}" destId="{0287B3BE-F663-4560-95CE-D86BBB44A821}" srcOrd="1" destOrd="0" parTransId="{824D5C3C-B58B-4846-A775-E6F50159DE14}" sibTransId="{1024E0CE-CF41-4945-A4EE-2F1EA63E233B}"/>
    <dgm:cxn modelId="{E4F4BEF8-D8C6-421B-8854-91065265B1EB}" srcId="{4D799476-341F-4AF7-9DDC-5A973D967F81}" destId="{136C78BC-7DD1-4FF4-9B6F-753C07561163}" srcOrd="2" destOrd="0" parTransId="{83D66BED-3073-436E-A914-3F8568AE8761}" sibTransId="{F6B59B8C-6355-43B4-BD02-09E8539E4D01}"/>
    <dgm:cxn modelId="{C0641BFD-E2E9-40EF-A775-775BD237AEB7}" type="presOf" srcId="{4D799476-341F-4AF7-9DDC-5A973D967F81}" destId="{C1D2BB08-94BA-4280-ADC3-F222840A72C7}" srcOrd="0" destOrd="0" presId="urn:microsoft.com/office/officeart/2005/8/layout/vProcess5"/>
    <dgm:cxn modelId="{7F1DBE21-DF76-469E-949D-B6FA66589E32}" type="presParOf" srcId="{C1D2BB08-94BA-4280-ADC3-F222840A72C7}" destId="{562F78AD-38DE-49DC-B107-BF9DB9A02C78}" srcOrd="0" destOrd="0" presId="urn:microsoft.com/office/officeart/2005/8/layout/vProcess5"/>
    <dgm:cxn modelId="{565B1EFE-9646-4A44-AFBB-27EDEC80F8CB}" type="presParOf" srcId="{C1D2BB08-94BA-4280-ADC3-F222840A72C7}" destId="{F4A13083-16F4-4627-B231-FCC9E57C6844}" srcOrd="1" destOrd="0" presId="urn:microsoft.com/office/officeart/2005/8/layout/vProcess5"/>
    <dgm:cxn modelId="{6F0C7B5F-4B66-47C2-80EB-2C8704BA04D4}" type="presParOf" srcId="{C1D2BB08-94BA-4280-ADC3-F222840A72C7}" destId="{9D1D33F2-9ADC-4184-81D6-42A08961929F}" srcOrd="2" destOrd="0" presId="urn:microsoft.com/office/officeart/2005/8/layout/vProcess5"/>
    <dgm:cxn modelId="{07B180DB-794F-4C00-BC8E-6A94281C5854}" type="presParOf" srcId="{C1D2BB08-94BA-4280-ADC3-F222840A72C7}" destId="{2EEF9219-4067-4CC6-A40A-A3D3A91A93F4}" srcOrd="3" destOrd="0" presId="urn:microsoft.com/office/officeart/2005/8/layout/vProcess5"/>
    <dgm:cxn modelId="{7E5B613C-A999-4AA0-8E53-C6AEF36500EA}" type="presParOf" srcId="{C1D2BB08-94BA-4280-ADC3-F222840A72C7}" destId="{78265546-6A23-4DF9-A208-5C9FC20B6612}" srcOrd="4" destOrd="0" presId="urn:microsoft.com/office/officeart/2005/8/layout/vProcess5"/>
    <dgm:cxn modelId="{BDCAB154-A8C4-49CA-A9B7-4650D16B70CC}" type="presParOf" srcId="{C1D2BB08-94BA-4280-ADC3-F222840A72C7}" destId="{7F4133E2-7D2B-4CD6-877B-D5B91149DEA1}" srcOrd="5" destOrd="0" presId="urn:microsoft.com/office/officeart/2005/8/layout/vProcess5"/>
    <dgm:cxn modelId="{0C643547-0233-4C73-BFD9-EC59DC820F55}" type="presParOf" srcId="{C1D2BB08-94BA-4280-ADC3-F222840A72C7}" destId="{F17540D0-C808-4C3A-8C48-F8694804C1A5}" srcOrd="6" destOrd="0" presId="urn:microsoft.com/office/officeart/2005/8/layout/vProcess5"/>
    <dgm:cxn modelId="{CE2E661F-EAC6-4BD1-923E-0451A56A735D}" type="presParOf" srcId="{C1D2BB08-94BA-4280-ADC3-F222840A72C7}" destId="{F6A026DE-0462-4F3D-9C55-57C85DB23911}" srcOrd="7" destOrd="0" presId="urn:microsoft.com/office/officeart/2005/8/layout/vProcess5"/>
    <dgm:cxn modelId="{AF8A7034-043D-490A-B66E-F7A3700ECE49}" type="presParOf" srcId="{C1D2BB08-94BA-4280-ADC3-F222840A72C7}" destId="{174EF7C3-287C-4B79-A118-0D41E577DE0C}" srcOrd="8" destOrd="0" presId="urn:microsoft.com/office/officeart/2005/8/layout/vProcess5"/>
    <dgm:cxn modelId="{C8C70D40-A76E-49D0-AFB0-BA7CD2BF4F3F}" type="presParOf" srcId="{C1D2BB08-94BA-4280-ADC3-F222840A72C7}" destId="{7CA036F2-0C9A-4507-AAC6-0A14A25A03E5}" srcOrd="9" destOrd="0" presId="urn:microsoft.com/office/officeart/2005/8/layout/vProcess5"/>
    <dgm:cxn modelId="{A0E1DBA2-0B89-4A22-AA39-DE6CC2A246C0}" type="presParOf" srcId="{C1D2BB08-94BA-4280-ADC3-F222840A72C7}" destId="{4176BA75-A4E9-4307-93DA-8B8DA432D466}" srcOrd="10" destOrd="0" presId="urn:microsoft.com/office/officeart/2005/8/layout/vProcess5"/>
    <dgm:cxn modelId="{3100616F-1E4D-49B1-A62E-49E6418BDB1C}" type="presParOf" srcId="{C1D2BB08-94BA-4280-ADC3-F222840A72C7}" destId="{B7275A2B-9EEA-431C-9BE4-C98AF65D2D9A}" srcOrd="11" destOrd="0" presId="urn:microsoft.com/office/officeart/2005/8/layout/vProcess5"/>
    <dgm:cxn modelId="{B1F081A0-4E50-4A00-B268-C3D650009E83}" type="presParOf" srcId="{C1D2BB08-94BA-4280-ADC3-F222840A72C7}" destId="{00190F86-2737-4A30-ADD3-0CF752638E47}" srcOrd="12" destOrd="0" presId="urn:microsoft.com/office/officeart/2005/8/layout/vProcess5"/>
    <dgm:cxn modelId="{102D2D7E-2BFB-4301-AB42-5046BD1894DE}" type="presParOf" srcId="{C1D2BB08-94BA-4280-ADC3-F222840A72C7}" destId="{28D71863-32A7-4DD9-A7A7-3FEA3205A421}" srcOrd="13" destOrd="0" presId="urn:microsoft.com/office/officeart/2005/8/layout/vProcess5"/>
    <dgm:cxn modelId="{FCA50D64-8985-49C9-8B5F-0ACD7C5D1E09}" type="presParOf" srcId="{C1D2BB08-94BA-4280-ADC3-F222840A72C7}" destId="{6C0A848E-818D-4024-A4E2-B29664EA412C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87218A-12D1-4291-8D88-A34B0E56F898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F2B7BF60-9943-47C2-9B2B-00750AB29364}">
      <dgm:prSet phldrT="[Text]"/>
      <dgm:spPr/>
      <dgm:t>
        <a:bodyPr/>
        <a:lstStyle/>
        <a:p>
          <a:r>
            <a:rPr lang="en-US" dirty="0"/>
            <a:t>Acute Proctocolitis [</a:t>
          </a:r>
          <a:r>
            <a:rPr lang="en-US" dirty="0" err="1"/>
            <a:t>Dysentry</a:t>
          </a:r>
          <a:r>
            <a:rPr lang="en-US" dirty="0"/>
            <a:t>]</a:t>
          </a:r>
          <a:endParaRPr lang="en-ZA" dirty="0"/>
        </a:p>
      </dgm:t>
    </dgm:pt>
    <dgm:pt modelId="{A2603F38-5F17-496D-9E26-193D17A41914}" type="parTrans" cxnId="{BFE6E1F8-2CAA-4446-9A00-A6D8FF12BF89}">
      <dgm:prSet/>
      <dgm:spPr/>
      <dgm:t>
        <a:bodyPr/>
        <a:lstStyle/>
        <a:p>
          <a:endParaRPr lang="en-ZA"/>
        </a:p>
      </dgm:t>
    </dgm:pt>
    <dgm:pt modelId="{6059AB7B-BDE1-435A-B11F-04345B269C76}" type="sibTrans" cxnId="{BFE6E1F8-2CAA-4446-9A00-A6D8FF12BF89}">
      <dgm:prSet/>
      <dgm:spPr/>
      <dgm:t>
        <a:bodyPr/>
        <a:lstStyle/>
        <a:p>
          <a:endParaRPr lang="en-ZA"/>
        </a:p>
      </dgm:t>
    </dgm:pt>
    <dgm:pt modelId="{1F617506-C3DE-4A07-BAA1-0EE539E06776}">
      <dgm:prSet phldrT="[Text]"/>
      <dgm:spPr/>
      <dgm:t>
        <a:bodyPr/>
        <a:lstStyle/>
        <a:p>
          <a:r>
            <a:rPr lang="en-US" dirty="0"/>
            <a:t>Chronic Non-Dysenteric Colitis</a:t>
          </a:r>
          <a:endParaRPr lang="en-ZA" dirty="0"/>
        </a:p>
      </dgm:t>
    </dgm:pt>
    <dgm:pt modelId="{13E2BD2E-7F6B-45C7-A9BB-B76FC8C89CD3}" type="parTrans" cxnId="{6CADB698-E4F6-409A-B797-0ADFC32D1416}">
      <dgm:prSet/>
      <dgm:spPr/>
      <dgm:t>
        <a:bodyPr/>
        <a:lstStyle/>
        <a:p>
          <a:endParaRPr lang="en-ZA"/>
        </a:p>
      </dgm:t>
    </dgm:pt>
    <dgm:pt modelId="{2E6AF4FA-B205-4B11-AC9A-94703475CE1A}" type="sibTrans" cxnId="{6CADB698-E4F6-409A-B797-0ADFC32D1416}">
      <dgm:prSet/>
      <dgm:spPr/>
      <dgm:t>
        <a:bodyPr/>
        <a:lstStyle/>
        <a:p>
          <a:endParaRPr lang="en-ZA"/>
        </a:p>
      </dgm:t>
    </dgm:pt>
    <dgm:pt modelId="{2A291A51-C8EC-4085-B6C6-8429CEAD0A73}">
      <dgm:prSet phldrT="[Text]"/>
      <dgm:spPr/>
      <dgm:t>
        <a:bodyPr/>
        <a:lstStyle/>
        <a:p>
          <a:r>
            <a:rPr lang="en-US" dirty="0"/>
            <a:t>Toxic Megacolon</a:t>
          </a:r>
        </a:p>
        <a:p>
          <a:r>
            <a:rPr lang="en-US" dirty="0"/>
            <a:t>Fulminant Amoebic Colitis with Perforation</a:t>
          </a:r>
          <a:endParaRPr lang="en-ZA" dirty="0"/>
        </a:p>
      </dgm:t>
    </dgm:pt>
    <dgm:pt modelId="{FB80571E-A198-4DEA-A7C3-A48B9082372D}" type="parTrans" cxnId="{81A0D5B0-CEB0-457C-B1DC-533661122217}">
      <dgm:prSet/>
      <dgm:spPr/>
      <dgm:t>
        <a:bodyPr/>
        <a:lstStyle/>
        <a:p>
          <a:endParaRPr lang="en-ZA"/>
        </a:p>
      </dgm:t>
    </dgm:pt>
    <dgm:pt modelId="{4AA2B317-352B-4A51-BA44-55056A67CE2D}" type="sibTrans" cxnId="{81A0D5B0-CEB0-457C-B1DC-533661122217}">
      <dgm:prSet/>
      <dgm:spPr/>
      <dgm:t>
        <a:bodyPr/>
        <a:lstStyle/>
        <a:p>
          <a:endParaRPr lang="en-ZA"/>
        </a:p>
      </dgm:t>
    </dgm:pt>
    <dgm:pt modelId="{A562C1F7-2181-4D15-AC08-365EA292F291}">
      <dgm:prSet phldrT="[Text]"/>
      <dgm:spPr/>
      <dgm:t>
        <a:bodyPr/>
        <a:lstStyle/>
        <a:p>
          <a:r>
            <a:rPr lang="en-US" dirty="0"/>
            <a:t>Appendicitis- rare</a:t>
          </a:r>
          <a:endParaRPr lang="en-ZA" dirty="0"/>
        </a:p>
      </dgm:t>
    </dgm:pt>
    <dgm:pt modelId="{F0121314-6720-4711-A088-B9EAFC0505E7}" type="parTrans" cxnId="{14B2EA43-E440-4039-B8C6-6DA4C51B91E5}">
      <dgm:prSet/>
      <dgm:spPr/>
      <dgm:t>
        <a:bodyPr/>
        <a:lstStyle/>
        <a:p>
          <a:endParaRPr lang="en-ZA"/>
        </a:p>
      </dgm:t>
    </dgm:pt>
    <dgm:pt modelId="{7368C077-501E-4051-9F9B-FD4DE5E63B54}" type="sibTrans" cxnId="{14B2EA43-E440-4039-B8C6-6DA4C51B91E5}">
      <dgm:prSet/>
      <dgm:spPr/>
      <dgm:t>
        <a:bodyPr/>
        <a:lstStyle/>
        <a:p>
          <a:endParaRPr lang="en-ZA"/>
        </a:p>
      </dgm:t>
    </dgm:pt>
    <dgm:pt modelId="{6B84254F-2E29-4730-9BEA-1E725A43BD59}">
      <dgm:prSet phldrT="[Text]"/>
      <dgm:spPr/>
      <dgm:t>
        <a:bodyPr/>
        <a:lstStyle/>
        <a:p>
          <a:r>
            <a:rPr lang="en-US" dirty="0" err="1"/>
            <a:t>Amoeboma</a:t>
          </a:r>
          <a:endParaRPr lang="en-ZA" dirty="0"/>
        </a:p>
      </dgm:t>
    </dgm:pt>
    <dgm:pt modelId="{16388B42-270A-41AD-9054-5D8DC45687B0}" type="parTrans" cxnId="{E38774AE-9592-4879-BCC7-975BE6F6466F}">
      <dgm:prSet/>
      <dgm:spPr/>
      <dgm:t>
        <a:bodyPr/>
        <a:lstStyle/>
        <a:p>
          <a:endParaRPr lang="en-ZA"/>
        </a:p>
      </dgm:t>
    </dgm:pt>
    <dgm:pt modelId="{5165C345-0608-453D-ACCD-C5A2116D3E57}" type="sibTrans" cxnId="{E38774AE-9592-4879-BCC7-975BE6F6466F}">
      <dgm:prSet/>
      <dgm:spPr/>
      <dgm:t>
        <a:bodyPr/>
        <a:lstStyle/>
        <a:p>
          <a:endParaRPr lang="en-ZA"/>
        </a:p>
      </dgm:t>
    </dgm:pt>
    <dgm:pt modelId="{2F9581A8-AA0E-4A43-A8D2-E241C5AAC592}">
      <dgm:prSet phldrT="[Text]"/>
      <dgm:spPr/>
      <dgm:t>
        <a:bodyPr/>
        <a:lstStyle/>
        <a:p>
          <a:r>
            <a:rPr lang="en-US" dirty="0"/>
            <a:t>Perianal Cutaneous Amoebiasis/ ulcers</a:t>
          </a:r>
          <a:endParaRPr lang="en-ZA" dirty="0"/>
        </a:p>
      </dgm:t>
    </dgm:pt>
    <dgm:pt modelId="{47EF49CD-51D3-4678-AC5D-023DE4054C97}" type="parTrans" cxnId="{5938EAD8-BFAE-4D33-AF20-73CBCB5742A0}">
      <dgm:prSet/>
      <dgm:spPr/>
      <dgm:t>
        <a:bodyPr/>
        <a:lstStyle/>
        <a:p>
          <a:endParaRPr lang="en-ZA"/>
        </a:p>
      </dgm:t>
    </dgm:pt>
    <dgm:pt modelId="{5CFDEE45-2493-400B-BE09-E91680FAA1BF}" type="sibTrans" cxnId="{5938EAD8-BFAE-4D33-AF20-73CBCB5742A0}">
      <dgm:prSet/>
      <dgm:spPr/>
      <dgm:t>
        <a:bodyPr/>
        <a:lstStyle/>
        <a:p>
          <a:endParaRPr lang="en-ZA"/>
        </a:p>
      </dgm:t>
    </dgm:pt>
    <dgm:pt modelId="{E16D7C16-0014-46B1-8C69-59ACD13718EA}" type="pres">
      <dgm:prSet presAssocID="{9587218A-12D1-4291-8D88-A34B0E56F898}" presName="Name0" presStyleCnt="0">
        <dgm:presLayoutVars>
          <dgm:dir/>
          <dgm:resizeHandles val="exact"/>
        </dgm:presLayoutVars>
      </dgm:prSet>
      <dgm:spPr/>
    </dgm:pt>
    <dgm:pt modelId="{5AF45811-E192-48C8-B9BD-D37C65FE992C}" type="pres">
      <dgm:prSet presAssocID="{F2B7BF60-9943-47C2-9B2B-00750AB29364}" presName="Name5" presStyleLbl="vennNode1" presStyleIdx="0" presStyleCnt="6">
        <dgm:presLayoutVars>
          <dgm:bulletEnabled val="1"/>
        </dgm:presLayoutVars>
      </dgm:prSet>
      <dgm:spPr/>
    </dgm:pt>
    <dgm:pt modelId="{92706266-FFD8-42C8-A475-90C53B54AC7E}" type="pres">
      <dgm:prSet presAssocID="{6059AB7B-BDE1-435A-B11F-04345B269C76}" presName="space" presStyleCnt="0"/>
      <dgm:spPr/>
    </dgm:pt>
    <dgm:pt modelId="{9416A4DE-4079-4DCC-8CDF-790281AE5C9D}" type="pres">
      <dgm:prSet presAssocID="{1F617506-C3DE-4A07-BAA1-0EE539E06776}" presName="Name5" presStyleLbl="vennNode1" presStyleIdx="1" presStyleCnt="6">
        <dgm:presLayoutVars>
          <dgm:bulletEnabled val="1"/>
        </dgm:presLayoutVars>
      </dgm:prSet>
      <dgm:spPr/>
    </dgm:pt>
    <dgm:pt modelId="{05F172E7-268F-4D2C-A6DA-C7E9608DF3FF}" type="pres">
      <dgm:prSet presAssocID="{2E6AF4FA-B205-4B11-AC9A-94703475CE1A}" presName="space" presStyleCnt="0"/>
      <dgm:spPr/>
    </dgm:pt>
    <dgm:pt modelId="{46E89DC8-41CB-447E-BC8B-1E428CDF39E7}" type="pres">
      <dgm:prSet presAssocID="{2A291A51-C8EC-4085-B6C6-8429CEAD0A73}" presName="Name5" presStyleLbl="vennNode1" presStyleIdx="2" presStyleCnt="6">
        <dgm:presLayoutVars>
          <dgm:bulletEnabled val="1"/>
        </dgm:presLayoutVars>
      </dgm:prSet>
      <dgm:spPr/>
    </dgm:pt>
    <dgm:pt modelId="{6B5001B5-433F-4E60-BFD3-6E3D423EF929}" type="pres">
      <dgm:prSet presAssocID="{4AA2B317-352B-4A51-BA44-55056A67CE2D}" presName="space" presStyleCnt="0"/>
      <dgm:spPr/>
    </dgm:pt>
    <dgm:pt modelId="{828BC53E-3B3D-4EE5-B595-3C174BF3C0D2}" type="pres">
      <dgm:prSet presAssocID="{6B84254F-2E29-4730-9BEA-1E725A43BD59}" presName="Name5" presStyleLbl="vennNode1" presStyleIdx="3" presStyleCnt="6">
        <dgm:presLayoutVars>
          <dgm:bulletEnabled val="1"/>
        </dgm:presLayoutVars>
      </dgm:prSet>
      <dgm:spPr/>
    </dgm:pt>
    <dgm:pt modelId="{261000A2-7EB8-4C0B-B34F-5E3E28BCAEFF}" type="pres">
      <dgm:prSet presAssocID="{5165C345-0608-453D-ACCD-C5A2116D3E57}" presName="space" presStyleCnt="0"/>
      <dgm:spPr/>
    </dgm:pt>
    <dgm:pt modelId="{85BAE228-3B6B-4654-9766-1AAC98640DCD}" type="pres">
      <dgm:prSet presAssocID="{A562C1F7-2181-4D15-AC08-365EA292F291}" presName="Name5" presStyleLbl="vennNode1" presStyleIdx="4" presStyleCnt="6">
        <dgm:presLayoutVars>
          <dgm:bulletEnabled val="1"/>
        </dgm:presLayoutVars>
      </dgm:prSet>
      <dgm:spPr/>
    </dgm:pt>
    <dgm:pt modelId="{C2FA0702-DA20-4E59-9C46-DA743FE00BDE}" type="pres">
      <dgm:prSet presAssocID="{7368C077-501E-4051-9F9B-FD4DE5E63B54}" presName="space" presStyleCnt="0"/>
      <dgm:spPr/>
    </dgm:pt>
    <dgm:pt modelId="{3BD7FE7A-3D24-4E4A-A644-E65FABEE6235}" type="pres">
      <dgm:prSet presAssocID="{2F9581A8-AA0E-4A43-A8D2-E241C5AAC592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AE244712-12C2-4357-B7A9-B39851FE9A11}" type="presOf" srcId="{6B84254F-2E29-4730-9BEA-1E725A43BD59}" destId="{828BC53E-3B3D-4EE5-B595-3C174BF3C0D2}" srcOrd="0" destOrd="0" presId="urn:microsoft.com/office/officeart/2005/8/layout/venn3"/>
    <dgm:cxn modelId="{14B2EA43-E440-4039-B8C6-6DA4C51B91E5}" srcId="{9587218A-12D1-4291-8D88-A34B0E56F898}" destId="{A562C1F7-2181-4D15-AC08-365EA292F291}" srcOrd="4" destOrd="0" parTransId="{F0121314-6720-4711-A088-B9EAFC0505E7}" sibTransId="{7368C077-501E-4051-9F9B-FD4DE5E63B54}"/>
    <dgm:cxn modelId="{31E39847-01F8-4FD9-951B-4A898D423367}" type="presOf" srcId="{1F617506-C3DE-4A07-BAA1-0EE539E06776}" destId="{9416A4DE-4079-4DCC-8CDF-790281AE5C9D}" srcOrd="0" destOrd="0" presId="urn:microsoft.com/office/officeart/2005/8/layout/venn3"/>
    <dgm:cxn modelId="{C39B5255-7382-4715-B286-C51AAC27D765}" type="presOf" srcId="{A562C1F7-2181-4D15-AC08-365EA292F291}" destId="{85BAE228-3B6B-4654-9766-1AAC98640DCD}" srcOrd="0" destOrd="0" presId="urn:microsoft.com/office/officeart/2005/8/layout/venn3"/>
    <dgm:cxn modelId="{6CADB698-E4F6-409A-B797-0ADFC32D1416}" srcId="{9587218A-12D1-4291-8D88-A34B0E56F898}" destId="{1F617506-C3DE-4A07-BAA1-0EE539E06776}" srcOrd="1" destOrd="0" parTransId="{13E2BD2E-7F6B-45C7-A9BB-B76FC8C89CD3}" sibTransId="{2E6AF4FA-B205-4B11-AC9A-94703475CE1A}"/>
    <dgm:cxn modelId="{6022A6A0-7A0F-47AC-90B8-7C273B3AD3E9}" type="presOf" srcId="{F2B7BF60-9943-47C2-9B2B-00750AB29364}" destId="{5AF45811-E192-48C8-B9BD-D37C65FE992C}" srcOrd="0" destOrd="0" presId="urn:microsoft.com/office/officeart/2005/8/layout/venn3"/>
    <dgm:cxn modelId="{A97C29A6-E12C-49C8-B3AE-128ECDCC22D4}" type="presOf" srcId="{2A291A51-C8EC-4085-B6C6-8429CEAD0A73}" destId="{46E89DC8-41CB-447E-BC8B-1E428CDF39E7}" srcOrd="0" destOrd="0" presId="urn:microsoft.com/office/officeart/2005/8/layout/venn3"/>
    <dgm:cxn modelId="{F636EBAC-E297-441C-8BF8-6F93D5219D09}" type="presOf" srcId="{9587218A-12D1-4291-8D88-A34B0E56F898}" destId="{E16D7C16-0014-46B1-8C69-59ACD13718EA}" srcOrd="0" destOrd="0" presId="urn:microsoft.com/office/officeart/2005/8/layout/venn3"/>
    <dgm:cxn modelId="{E38774AE-9592-4879-BCC7-975BE6F6466F}" srcId="{9587218A-12D1-4291-8D88-A34B0E56F898}" destId="{6B84254F-2E29-4730-9BEA-1E725A43BD59}" srcOrd="3" destOrd="0" parTransId="{16388B42-270A-41AD-9054-5D8DC45687B0}" sibTransId="{5165C345-0608-453D-ACCD-C5A2116D3E57}"/>
    <dgm:cxn modelId="{81A0D5B0-CEB0-457C-B1DC-533661122217}" srcId="{9587218A-12D1-4291-8D88-A34B0E56F898}" destId="{2A291A51-C8EC-4085-B6C6-8429CEAD0A73}" srcOrd="2" destOrd="0" parTransId="{FB80571E-A198-4DEA-A7C3-A48B9082372D}" sibTransId="{4AA2B317-352B-4A51-BA44-55056A67CE2D}"/>
    <dgm:cxn modelId="{AAFF3EB2-F617-497E-A441-61D5A326D612}" type="presOf" srcId="{2F9581A8-AA0E-4A43-A8D2-E241C5AAC592}" destId="{3BD7FE7A-3D24-4E4A-A644-E65FABEE6235}" srcOrd="0" destOrd="0" presId="urn:microsoft.com/office/officeart/2005/8/layout/venn3"/>
    <dgm:cxn modelId="{5938EAD8-BFAE-4D33-AF20-73CBCB5742A0}" srcId="{9587218A-12D1-4291-8D88-A34B0E56F898}" destId="{2F9581A8-AA0E-4A43-A8D2-E241C5AAC592}" srcOrd="5" destOrd="0" parTransId="{47EF49CD-51D3-4678-AC5D-023DE4054C97}" sibTransId="{5CFDEE45-2493-400B-BE09-E91680FAA1BF}"/>
    <dgm:cxn modelId="{BFE6E1F8-2CAA-4446-9A00-A6D8FF12BF89}" srcId="{9587218A-12D1-4291-8D88-A34B0E56F898}" destId="{F2B7BF60-9943-47C2-9B2B-00750AB29364}" srcOrd="0" destOrd="0" parTransId="{A2603F38-5F17-496D-9E26-193D17A41914}" sibTransId="{6059AB7B-BDE1-435A-B11F-04345B269C76}"/>
    <dgm:cxn modelId="{7550A4EC-851B-4AAD-8725-02546ECFC183}" type="presParOf" srcId="{E16D7C16-0014-46B1-8C69-59ACD13718EA}" destId="{5AF45811-E192-48C8-B9BD-D37C65FE992C}" srcOrd="0" destOrd="0" presId="urn:microsoft.com/office/officeart/2005/8/layout/venn3"/>
    <dgm:cxn modelId="{7EB3380F-5BCF-4880-9366-8FD7126860B7}" type="presParOf" srcId="{E16D7C16-0014-46B1-8C69-59ACD13718EA}" destId="{92706266-FFD8-42C8-A475-90C53B54AC7E}" srcOrd="1" destOrd="0" presId="urn:microsoft.com/office/officeart/2005/8/layout/venn3"/>
    <dgm:cxn modelId="{8D8356A2-4A16-4E79-9CE0-95183AC03CD0}" type="presParOf" srcId="{E16D7C16-0014-46B1-8C69-59ACD13718EA}" destId="{9416A4DE-4079-4DCC-8CDF-790281AE5C9D}" srcOrd="2" destOrd="0" presId="urn:microsoft.com/office/officeart/2005/8/layout/venn3"/>
    <dgm:cxn modelId="{D5BD0BB6-91E3-47B7-A7B9-F482B8C868D5}" type="presParOf" srcId="{E16D7C16-0014-46B1-8C69-59ACD13718EA}" destId="{05F172E7-268F-4D2C-A6DA-C7E9608DF3FF}" srcOrd="3" destOrd="0" presId="urn:microsoft.com/office/officeart/2005/8/layout/venn3"/>
    <dgm:cxn modelId="{7741B885-1CEA-4CBE-9DB4-96203C081CFF}" type="presParOf" srcId="{E16D7C16-0014-46B1-8C69-59ACD13718EA}" destId="{46E89DC8-41CB-447E-BC8B-1E428CDF39E7}" srcOrd="4" destOrd="0" presId="urn:microsoft.com/office/officeart/2005/8/layout/venn3"/>
    <dgm:cxn modelId="{FF2B5A9A-4B4C-49A0-AB80-4658672988F9}" type="presParOf" srcId="{E16D7C16-0014-46B1-8C69-59ACD13718EA}" destId="{6B5001B5-433F-4E60-BFD3-6E3D423EF929}" srcOrd="5" destOrd="0" presId="urn:microsoft.com/office/officeart/2005/8/layout/venn3"/>
    <dgm:cxn modelId="{8AAA74AA-4D7F-4847-82BA-6B524887EA75}" type="presParOf" srcId="{E16D7C16-0014-46B1-8C69-59ACD13718EA}" destId="{828BC53E-3B3D-4EE5-B595-3C174BF3C0D2}" srcOrd="6" destOrd="0" presId="urn:microsoft.com/office/officeart/2005/8/layout/venn3"/>
    <dgm:cxn modelId="{5E803440-BD5C-4432-BBBF-8ED4A9907EF2}" type="presParOf" srcId="{E16D7C16-0014-46B1-8C69-59ACD13718EA}" destId="{261000A2-7EB8-4C0B-B34F-5E3E28BCAEFF}" srcOrd="7" destOrd="0" presId="urn:microsoft.com/office/officeart/2005/8/layout/venn3"/>
    <dgm:cxn modelId="{E9B35204-707D-48CF-BF58-FB9520D75140}" type="presParOf" srcId="{E16D7C16-0014-46B1-8C69-59ACD13718EA}" destId="{85BAE228-3B6B-4654-9766-1AAC98640DCD}" srcOrd="8" destOrd="0" presId="urn:microsoft.com/office/officeart/2005/8/layout/venn3"/>
    <dgm:cxn modelId="{5DA54359-0BDC-40A2-9015-1F67626ABA10}" type="presParOf" srcId="{E16D7C16-0014-46B1-8C69-59ACD13718EA}" destId="{C2FA0702-DA20-4E59-9C46-DA743FE00BDE}" srcOrd="9" destOrd="0" presId="urn:microsoft.com/office/officeart/2005/8/layout/venn3"/>
    <dgm:cxn modelId="{BC6AAC20-CBAE-4311-A56D-80A4E6438DE4}" type="presParOf" srcId="{E16D7C16-0014-46B1-8C69-59ACD13718EA}" destId="{3BD7FE7A-3D24-4E4A-A644-E65FABEE6235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9E561F-7750-455B-8C17-863A328CFCE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B7D4C54-61BB-49AA-8EB6-18555DCD5208}">
      <dgm:prSet phldrT="[Text]"/>
      <dgm:spPr/>
      <dgm:t>
        <a:bodyPr/>
        <a:lstStyle/>
        <a:p>
          <a:r>
            <a:rPr lang="en-US" dirty="0"/>
            <a:t>Radiological Evidence of Colonic </a:t>
          </a:r>
          <a:r>
            <a:rPr lang="en-US" dirty="0" err="1"/>
            <a:t>dilataion</a:t>
          </a:r>
          <a:endParaRPr lang="en-ZA" dirty="0"/>
        </a:p>
      </dgm:t>
    </dgm:pt>
    <dgm:pt modelId="{BB29D811-7BAE-4E86-8F7C-936B457B88F4}" type="parTrans" cxnId="{1F1F57DE-ADBD-4796-9105-126EDFC17A91}">
      <dgm:prSet/>
      <dgm:spPr/>
      <dgm:t>
        <a:bodyPr/>
        <a:lstStyle/>
        <a:p>
          <a:endParaRPr lang="en-ZA"/>
        </a:p>
      </dgm:t>
    </dgm:pt>
    <dgm:pt modelId="{8E3476A0-B86A-48B2-BB75-98515C24F3AC}" type="sibTrans" cxnId="{1F1F57DE-ADBD-4796-9105-126EDFC17A91}">
      <dgm:prSet/>
      <dgm:spPr/>
      <dgm:t>
        <a:bodyPr/>
        <a:lstStyle/>
        <a:p>
          <a:endParaRPr lang="en-ZA"/>
        </a:p>
      </dgm:t>
    </dgm:pt>
    <dgm:pt modelId="{4DE98668-53A2-4452-B01F-52E8360F323A}">
      <dgm:prSet phldrT="[Text]"/>
      <dgm:spPr/>
      <dgm:t>
        <a:bodyPr/>
        <a:lstStyle/>
        <a:p>
          <a:r>
            <a:rPr lang="en-US" dirty="0"/>
            <a:t>Transverse colon &gt;6cm</a:t>
          </a:r>
          <a:endParaRPr lang="en-ZA" dirty="0"/>
        </a:p>
      </dgm:t>
    </dgm:pt>
    <dgm:pt modelId="{79CB5F16-0D7B-44FB-B365-C2A6F99F7851}" type="parTrans" cxnId="{6CD995F6-C74E-48F7-9175-4E5ED6A8AFB0}">
      <dgm:prSet/>
      <dgm:spPr/>
      <dgm:t>
        <a:bodyPr/>
        <a:lstStyle/>
        <a:p>
          <a:endParaRPr lang="en-ZA"/>
        </a:p>
      </dgm:t>
    </dgm:pt>
    <dgm:pt modelId="{407442F4-AFCE-4909-9A41-F2341BB30FA1}" type="sibTrans" cxnId="{6CD995F6-C74E-48F7-9175-4E5ED6A8AFB0}">
      <dgm:prSet/>
      <dgm:spPr/>
      <dgm:t>
        <a:bodyPr/>
        <a:lstStyle/>
        <a:p>
          <a:endParaRPr lang="en-ZA"/>
        </a:p>
      </dgm:t>
    </dgm:pt>
    <dgm:pt modelId="{A89DF5BC-30F6-46FC-8A8A-97BB3113CE38}">
      <dgm:prSet phldrT="[Text]"/>
      <dgm:spPr/>
      <dgm:t>
        <a:bodyPr/>
        <a:lstStyle/>
        <a:p>
          <a:r>
            <a:rPr lang="en-US" dirty="0"/>
            <a:t>3 of the Following</a:t>
          </a:r>
          <a:endParaRPr lang="en-ZA" dirty="0"/>
        </a:p>
      </dgm:t>
    </dgm:pt>
    <dgm:pt modelId="{DC3B2C55-2B31-4C8E-8C0F-88FA30109ECF}" type="parTrans" cxnId="{CC5C2350-16A7-4DC5-ACFA-8C96A0343BCC}">
      <dgm:prSet/>
      <dgm:spPr/>
      <dgm:t>
        <a:bodyPr/>
        <a:lstStyle/>
        <a:p>
          <a:endParaRPr lang="en-ZA"/>
        </a:p>
      </dgm:t>
    </dgm:pt>
    <dgm:pt modelId="{E0354321-45A7-4C80-A954-914B24791ABC}" type="sibTrans" cxnId="{CC5C2350-16A7-4DC5-ACFA-8C96A0343BCC}">
      <dgm:prSet/>
      <dgm:spPr/>
      <dgm:t>
        <a:bodyPr/>
        <a:lstStyle/>
        <a:p>
          <a:endParaRPr lang="en-ZA"/>
        </a:p>
      </dgm:t>
    </dgm:pt>
    <dgm:pt modelId="{C168CC8B-DFF4-4C61-8E1A-52D670DDB74F}">
      <dgm:prSet phldrT="[Text]"/>
      <dgm:spPr/>
      <dgm:t>
        <a:bodyPr/>
        <a:lstStyle/>
        <a:p>
          <a:r>
            <a:rPr lang="en-US" dirty="0"/>
            <a:t>Fever &gt;38,6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◦C</a:t>
          </a:r>
          <a:endParaRPr lang="en-ZA" dirty="0"/>
        </a:p>
      </dgm:t>
    </dgm:pt>
    <dgm:pt modelId="{4A210172-D78E-405A-89CD-DF84D0C56B78}" type="parTrans" cxnId="{BED8FED4-3623-4983-AB13-B2EB7A815FD4}">
      <dgm:prSet/>
      <dgm:spPr/>
      <dgm:t>
        <a:bodyPr/>
        <a:lstStyle/>
        <a:p>
          <a:endParaRPr lang="en-ZA"/>
        </a:p>
      </dgm:t>
    </dgm:pt>
    <dgm:pt modelId="{E29C0B06-4676-4A72-97F1-D61FC4C63A2D}" type="sibTrans" cxnId="{BED8FED4-3623-4983-AB13-B2EB7A815FD4}">
      <dgm:prSet/>
      <dgm:spPr/>
      <dgm:t>
        <a:bodyPr/>
        <a:lstStyle/>
        <a:p>
          <a:endParaRPr lang="en-ZA"/>
        </a:p>
      </dgm:t>
    </dgm:pt>
    <dgm:pt modelId="{5F0A971F-FA2B-42F6-B955-D21C36DDAAE9}">
      <dgm:prSet phldrT="[Text]"/>
      <dgm:spPr/>
      <dgm:t>
        <a:bodyPr/>
        <a:lstStyle/>
        <a:p>
          <a:r>
            <a:rPr lang="en-US" dirty="0"/>
            <a:t>Tachycardia &gt;120bpm</a:t>
          </a:r>
          <a:endParaRPr lang="en-ZA" dirty="0"/>
        </a:p>
      </dgm:t>
    </dgm:pt>
    <dgm:pt modelId="{A7E13421-36FF-4754-9FDD-C8C97FFA21DF}" type="parTrans" cxnId="{CA9FDA81-9B50-4510-A5A8-CEEF11194A73}">
      <dgm:prSet/>
      <dgm:spPr/>
      <dgm:t>
        <a:bodyPr/>
        <a:lstStyle/>
        <a:p>
          <a:endParaRPr lang="en-ZA"/>
        </a:p>
      </dgm:t>
    </dgm:pt>
    <dgm:pt modelId="{5413B8F7-22FB-4BB9-9DB4-B58A64577ECF}" type="sibTrans" cxnId="{CA9FDA81-9B50-4510-A5A8-CEEF11194A73}">
      <dgm:prSet/>
      <dgm:spPr/>
      <dgm:t>
        <a:bodyPr/>
        <a:lstStyle/>
        <a:p>
          <a:endParaRPr lang="en-ZA"/>
        </a:p>
      </dgm:t>
    </dgm:pt>
    <dgm:pt modelId="{1FE37736-E3F3-4000-8B07-1C8411FEFB20}">
      <dgm:prSet phldrT="[Text]"/>
      <dgm:spPr/>
      <dgm:t>
        <a:bodyPr/>
        <a:lstStyle/>
        <a:p>
          <a:r>
            <a:rPr lang="en-US" dirty="0"/>
            <a:t>1 of the Following</a:t>
          </a:r>
          <a:endParaRPr lang="en-ZA" dirty="0"/>
        </a:p>
      </dgm:t>
    </dgm:pt>
    <dgm:pt modelId="{E2FB02DE-64BA-4067-85EC-31600FC13D43}" type="parTrans" cxnId="{FCE262DD-90C6-4C80-A8DE-9DF3006A51CB}">
      <dgm:prSet/>
      <dgm:spPr/>
      <dgm:t>
        <a:bodyPr/>
        <a:lstStyle/>
        <a:p>
          <a:endParaRPr lang="en-ZA"/>
        </a:p>
      </dgm:t>
    </dgm:pt>
    <dgm:pt modelId="{A25B4402-186C-4D3C-B41F-4EAAC01CE279}" type="sibTrans" cxnId="{FCE262DD-90C6-4C80-A8DE-9DF3006A51CB}">
      <dgm:prSet/>
      <dgm:spPr/>
      <dgm:t>
        <a:bodyPr/>
        <a:lstStyle/>
        <a:p>
          <a:endParaRPr lang="en-ZA"/>
        </a:p>
      </dgm:t>
    </dgm:pt>
    <dgm:pt modelId="{716FD300-23C6-4406-9424-97517398380A}">
      <dgm:prSet phldrT="[Text]"/>
      <dgm:spPr/>
      <dgm:t>
        <a:bodyPr/>
        <a:lstStyle/>
        <a:p>
          <a:r>
            <a:rPr lang="en-US" dirty="0"/>
            <a:t>Altered mental status</a:t>
          </a:r>
          <a:endParaRPr lang="en-ZA" dirty="0"/>
        </a:p>
      </dgm:t>
    </dgm:pt>
    <dgm:pt modelId="{A8184AF5-CE80-4ECC-931C-47B9F668FADD}" type="parTrans" cxnId="{99E1E9B3-CD44-4001-B493-2B6082C39EC1}">
      <dgm:prSet/>
      <dgm:spPr/>
      <dgm:t>
        <a:bodyPr/>
        <a:lstStyle/>
        <a:p>
          <a:endParaRPr lang="en-ZA"/>
        </a:p>
      </dgm:t>
    </dgm:pt>
    <dgm:pt modelId="{4A27A547-3F54-44BA-AC82-8C7DF0936E83}" type="sibTrans" cxnId="{99E1E9B3-CD44-4001-B493-2B6082C39EC1}">
      <dgm:prSet/>
      <dgm:spPr/>
      <dgm:t>
        <a:bodyPr/>
        <a:lstStyle/>
        <a:p>
          <a:endParaRPr lang="en-ZA"/>
        </a:p>
      </dgm:t>
    </dgm:pt>
    <dgm:pt modelId="{F6E1823E-117B-4C00-9D39-A51ACC9E706D}">
      <dgm:prSet phldrT="[Text]"/>
      <dgm:spPr/>
      <dgm:t>
        <a:bodyPr/>
        <a:lstStyle/>
        <a:p>
          <a:r>
            <a:rPr lang="en-US" dirty="0"/>
            <a:t>Electrolyte abnormality</a:t>
          </a:r>
          <a:endParaRPr lang="en-ZA" dirty="0"/>
        </a:p>
      </dgm:t>
    </dgm:pt>
    <dgm:pt modelId="{F71946E9-508F-43A3-BA15-9A779C30577F}" type="parTrans" cxnId="{51403DFD-5839-45F4-823A-4DA8FFEE38DA}">
      <dgm:prSet/>
      <dgm:spPr/>
      <dgm:t>
        <a:bodyPr/>
        <a:lstStyle/>
        <a:p>
          <a:endParaRPr lang="en-ZA"/>
        </a:p>
      </dgm:t>
    </dgm:pt>
    <dgm:pt modelId="{4694EC0C-74EA-4C7C-B91B-1436F34163E5}" type="sibTrans" cxnId="{51403DFD-5839-45F4-823A-4DA8FFEE38DA}">
      <dgm:prSet/>
      <dgm:spPr/>
      <dgm:t>
        <a:bodyPr/>
        <a:lstStyle/>
        <a:p>
          <a:endParaRPr lang="en-ZA"/>
        </a:p>
      </dgm:t>
    </dgm:pt>
    <dgm:pt modelId="{2C75EB3F-5F44-4B29-B69D-4270B7EA1D68}">
      <dgm:prSet phldrT="[Text]"/>
      <dgm:spPr/>
      <dgm:t>
        <a:bodyPr/>
        <a:lstStyle/>
        <a:p>
          <a:r>
            <a:rPr lang="en-US" dirty="0"/>
            <a:t>Leukocytosis &gt;10,5</a:t>
          </a:r>
          <a:endParaRPr lang="en-ZA" dirty="0"/>
        </a:p>
      </dgm:t>
    </dgm:pt>
    <dgm:pt modelId="{FDB2CCA3-40CA-4DAF-A811-02FA4AEE28DD}" type="parTrans" cxnId="{6EB04AA6-F0E0-4797-A5FA-7A9EED512F99}">
      <dgm:prSet/>
      <dgm:spPr/>
      <dgm:t>
        <a:bodyPr/>
        <a:lstStyle/>
        <a:p>
          <a:endParaRPr lang="en-ZA"/>
        </a:p>
      </dgm:t>
    </dgm:pt>
    <dgm:pt modelId="{5DB1CF8E-65F3-4E1D-A523-E27234C40326}" type="sibTrans" cxnId="{6EB04AA6-F0E0-4797-A5FA-7A9EED512F99}">
      <dgm:prSet/>
      <dgm:spPr/>
      <dgm:t>
        <a:bodyPr/>
        <a:lstStyle/>
        <a:p>
          <a:endParaRPr lang="en-ZA"/>
        </a:p>
      </dgm:t>
    </dgm:pt>
    <dgm:pt modelId="{F317942A-19D4-4D2B-B298-B80F51165BC5}">
      <dgm:prSet phldrT="[Text]"/>
      <dgm:spPr/>
      <dgm:t>
        <a:bodyPr/>
        <a:lstStyle/>
        <a:p>
          <a:r>
            <a:rPr lang="en-US" dirty="0" err="1"/>
            <a:t>Anaemia</a:t>
          </a:r>
          <a:endParaRPr lang="en-ZA" dirty="0"/>
        </a:p>
      </dgm:t>
    </dgm:pt>
    <dgm:pt modelId="{4839AE99-E9A4-421E-AEB8-83712C8002E9}" type="parTrans" cxnId="{766FD29B-4840-4B85-969B-5EFEE3D12246}">
      <dgm:prSet/>
      <dgm:spPr/>
      <dgm:t>
        <a:bodyPr/>
        <a:lstStyle/>
        <a:p>
          <a:endParaRPr lang="en-ZA"/>
        </a:p>
      </dgm:t>
    </dgm:pt>
    <dgm:pt modelId="{0410DF29-7D2A-44CC-9736-8965D264DFB8}" type="sibTrans" cxnId="{766FD29B-4840-4B85-969B-5EFEE3D12246}">
      <dgm:prSet/>
      <dgm:spPr/>
      <dgm:t>
        <a:bodyPr/>
        <a:lstStyle/>
        <a:p>
          <a:endParaRPr lang="en-ZA"/>
        </a:p>
      </dgm:t>
    </dgm:pt>
    <dgm:pt modelId="{0FBD4DCC-C7A7-4152-A3D8-3C3F176D5EB8}">
      <dgm:prSet phldrT="[Text]"/>
      <dgm:spPr/>
      <dgm:t>
        <a:bodyPr/>
        <a:lstStyle/>
        <a:p>
          <a:r>
            <a:rPr lang="en-US" dirty="0"/>
            <a:t>Dehydration</a:t>
          </a:r>
          <a:endParaRPr lang="en-ZA" dirty="0"/>
        </a:p>
      </dgm:t>
    </dgm:pt>
    <dgm:pt modelId="{5CD5592B-3513-45CD-BE5E-AD458A571023}" type="parTrans" cxnId="{AAE2A56B-91DE-4847-935C-F4AA7D1CCCF3}">
      <dgm:prSet/>
      <dgm:spPr/>
      <dgm:t>
        <a:bodyPr/>
        <a:lstStyle/>
        <a:p>
          <a:endParaRPr lang="en-ZA"/>
        </a:p>
      </dgm:t>
    </dgm:pt>
    <dgm:pt modelId="{52C1DE79-69CA-4477-870E-3C47D012570A}" type="sibTrans" cxnId="{AAE2A56B-91DE-4847-935C-F4AA7D1CCCF3}">
      <dgm:prSet/>
      <dgm:spPr/>
      <dgm:t>
        <a:bodyPr/>
        <a:lstStyle/>
        <a:p>
          <a:endParaRPr lang="en-ZA"/>
        </a:p>
      </dgm:t>
    </dgm:pt>
    <dgm:pt modelId="{7D497C60-A848-40FA-9EB4-23B26A0DFA39}">
      <dgm:prSet phldrT="[Text]"/>
      <dgm:spPr/>
      <dgm:t>
        <a:bodyPr/>
        <a:lstStyle/>
        <a:p>
          <a:r>
            <a:rPr lang="en-US" dirty="0"/>
            <a:t>Hypotension</a:t>
          </a:r>
          <a:endParaRPr lang="en-ZA" dirty="0"/>
        </a:p>
      </dgm:t>
    </dgm:pt>
    <dgm:pt modelId="{821D252F-4176-4618-89D2-3E35D0F53C11}" type="parTrans" cxnId="{3FA57203-4EE0-444B-BF91-DC6B0C7D5605}">
      <dgm:prSet/>
      <dgm:spPr/>
      <dgm:t>
        <a:bodyPr/>
        <a:lstStyle/>
        <a:p>
          <a:endParaRPr lang="en-ZA"/>
        </a:p>
      </dgm:t>
    </dgm:pt>
    <dgm:pt modelId="{05B1BA1D-130C-4494-9608-49D95715E42F}" type="sibTrans" cxnId="{3FA57203-4EE0-444B-BF91-DC6B0C7D5605}">
      <dgm:prSet/>
      <dgm:spPr/>
      <dgm:t>
        <a:bodyPr/>
        <a:lstStyle/>
        <a:p>
          <a:endParaRPr lang="en-ZA"/>
        </a:p>
      </dgm:t>
    </dgm:pt>
    <dgm:pt modelId="{F2E5A8C2-CD6C-4357-AD35-5BC9E35DA628}" type="pres">
      <dgm:prSet presAssocID="{599E561F-7750-455B-8C17-863A328CFCE3}" presName="Name0" presStyleCnt="0">
        <dgm:presLayoutVars>
          <dgm:dir/>
          <dgm:animLvl val="lvl"/>
          <dgm:resizeHandles val="exact"/>
        </dgm:presLayoutVars>
      </dgm:prSet>
      <dgm:spPr/>
    </dgm:pt>
    <dgm:pt modelId="{6A3E5460-7ECB-4247-9A72-29C81534C6E7}" type="pres">
      <dgm:prSet presAssocID="{599E561F-7750-455B-8C17-863A328CFCE3}" presName="tSp" presStyleCnt="0"/>
      <dgm:spPr/>
    </dgm:pt>
    <dgm:pt modelId="{9E3CD6E1-CF12-4041-B607-1F3692ABF38F}" type="pres">
      <dgm:prSet presAssocID="{599E561F-7750-455B-8C17-863A328CFCE3}" presName="bSp" presStyleCnt="0"/>
      <dgm:spPr/>
    </dgm:pt>
    <dgm:pt modelId="{C1BCD160-0721-4BB1-AC46-620E9B270988}" type="pres">
      <dgm:prSet presAssocID="{599E561F-7750-455B-8C17-863A328CFCE3}" presName="process" presStyleCnt="0"/>
      <dgm:spPr/>
    </dgm:pt>
    <dgm:pt modelId="{499E53F7-E306-4206-A400-8B44F8EAAD1F}" type="pres">
      <dgm:prSet presAssocID="{7B7D4C54-61BB-49AA-8EB6-18555DCD5208}" presName="composite1" presStyleCnt="0"/>
      <dgm:spPr/>
    </dgm:pt>
    <dgm:pt modelId="{D41587FA-228F-4177-B2BC-4A59E25D01B5}" type="pres">
      <dgm:prSet presAssocID="{7B7D4C54-61BB-49AA-8EB6-18555DCD5208}" presName="dummyNode1" presStyleLbl="node1" presStyleIdx="0" presStyleCnt="3"/>
      <dgm:spPr/>
    </dgm:pt>
    <dgm:pt modelId="{426C34B8-C6E1-41FB-916E-E5652E7A9F2C}" type="pres">
      <dgm:prSet presAssocID="{7B7D4C54-61BB-49AA-8EB6-18555DCD5208}" presName="childNode1" presStyleLbl="bgAcc1" presStyleIdx="0" presStyleCnt="3">
        <dgm:presLayoutVars>
          <dgm:bulletEnabled val="1"/>
        </dgm:presLayoutVars>
      </dgm:prSet>
      <dgm:spPr/>
    </dgm:pt>
    <dgm:pt modelId="{CE6B3C0B-E17F-4FCE-9038-654FF0F58131}" type="pres">
      <dgm:prSet presAssocID="{7B7D4C54-61BB-49AA-8EB6-18555DCD5208}" presName="childNode1tx" presStyleLbl="bgAcc1" presStyleIdx="0" presStyleCnt="3">
        <dgm:presLayoutVars>
          <dgm:bulletEnabled val="1"/>
        </dgm:presLayoutVars>
      </dgm:prSet>
      <dgm:spPr/>
    </dgm:pt>
    <dgm:pt modelId="{8BE48F45-4523-42C6-A52F-737B396C6358}" type="pres">
      <dgm:prSet presAssocID="{7B7D4C54-61BB-49AA-8EB6-18555DCD5208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528523A4-08BC-4AEB-A944-0B9F685F87C4}" type="pres">
      <dgm:prSet presAssocID="{7B7D4C54-61BB-49AA-8EB6-18555DCD5208}" presName="connSite1" presStyleCnt="0"/>
      <dgm:spPr/>
    </dgm:pt>
    <dgm:pt modelId="{DF37E6CB-6C5C-46BC-8C54-3D11265A8833}" type="pres">
      <dgm:prSet presAssocID="{8E3476A0-B86A-48B2-BB75-98515C24F3AC}" presName="Name9" presStyleLbl="sibTrans2D1" presStyleIdx="0" presStyleCnt="2"/>
      <dgm:spPr/>
    </dgm:pt>
    <dgm:pt modelId="{5379CACF-5C1C-4D00-9F7B-EFCB1498278D}" type="pres">
      <dgm:prSet presAssocID="{A89DF5BC-30F6-46FC-8A8A-97BB3113CE38}" presName="composite2" presStyleCnt="0"/>
      <dgm:spPr/>
    </dgm:pt>
    <dgm:pt modelId="{88F0D72C-E19C-4989-B12C-88945279C22C}" type="pres">
      <dgm:prSet presAssocID="{A89DF5BC-30F6-46FC-8A8A-97BB3113CE38}" presName="dummyNode2" presStyleLbl="node1" presStyleIdx="0" presStyleCnt="3"/>
      <dgm:spPr/>
    </dgm:pt>
    <dgm:pt modelId="{71D583D2-E825-46E3-818E-002EB06A3F73}" type="pres">
      <dgm:prSet presAssocID="{A89DF5BC-30F6-46FC-8A8A-97BB3113CE38}" presName="childNode2" presStyleLbl="bgAcc1" presStyleIdx="1" presStyleCnt="3">
        <dgm:presLayoutVars>
          <dgm:bulletEnabled val="1"/>
        </dgm:presLayoutVars>
      </dgm:prSet>
      <dgm:spPr/>
    </dgm:pt>
    <dgm:pt modelId="{73486CA4-9AD8-41D6-860F-247AAE0CE692}" type="pres">
      <dgm:prSet presAssocID="{A89DF5BC-30F6-46FC-8A8A-97BB3113CE38}" presName="childNode2tx" presStyleLbl="bgAcc1" presStyleIdx="1" presStyleCnt="3">
        <dgm:presLayoutVars>
          <dgm:bulletEnabled val="1"/>
        </dgm:presLayoutVars>
      </dgm:prSet>
      <dgm:spPr/>
    </dgm:pt>
    <dgm:pt modelId="{6FA16450-4F06-4474-ADA0-01F3C45B03EC}" type="pres">
      <dgm:prSet presAssocID="{A89DF5BC-30F6-46FC-8A8A-97BB3113CE38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34ADA52D-2430-47DE-AC83-9868B0C503D2}" type="pres">
      <dgm:prSet presAssocID="{A89DF5BC-30F6-46FC-8A8A-97BB3113CE38}" presName="connSite2" presStyleCnt="0"/>
      <dgm:spPr/>
    </dgm:pt>
    <dgm:pt modelId="{3C439C1D-73B9-4AE8-A797-281161F9D78C}" type="pres">
      <dgm:prSet presAssocID="{E0354321-45A7-4C80-A954-914B24791ABC}" presName="Name18" presStyleLbl="sibTrans2D1" presStyleIdx="1" presStyleCnt="2"/>
      <dgm:spPr/>
    </dgm:pt>
    <dgm:pt modelId="{7E791AD7-B459-4525-BAA4-B89415070C77}" type="pres">
      <dgm:prSet presAssocID="{1FE37736-E3F3-4000-8B07-1C8411FEFB20}" presName="composite1" presStyleCnt="0"/>
      <dgm:spPr/>
    </dgm:pt>
    <dgm:pt modelId="{3E357269-20C0-48D4-B481-09E2CD6D6616}" type="pres">
      <dgm:prSet presAssocID="{1FE37736-E3F3-4000-8B07-1C8411FEFB20}" presName="dummyNode1" presStyleLbl="node1" presStyleIdx="1" presStyleCnt="3"/>
      <dgm:spPr/>
    </dgm:pt>
    <dgm:pt modelId="{720A4E50-FF5B-4D23-A4F4-C9EE06C8DF1D}" type="pres">
      <dgm:prSet presAssocID="{1FE37736-E3F3-4000-8B07-1C8411FEFB20}" presName="childNode1" presStyleLbl="bgAcc1" presStyleIdx="2" presStyleCnt="3">
        <dgm:presLayoutVars>
          <dgm:bulletEnabled val="1"/>
        </dgm:presLayoutVars>
      </dgm:prSet>
      <dgm:spPr/>
    </dgm:pt>
    <dgm:pt modelId="{02666ACA-5AA7-45E3-9A85-A2559F7F5113}" type="pres">
      <dgm:prSet presAssocID="{1FE37736-E3F3-4000-8B07-1C8411FEFB20}" presName="childNode1tx" presStyleLbl="bgAcc1" presStyleIdx="2" presStyleCnt="3">
        <dgm:presLayoutVars>
          <dgm:bulletEnabled val="1"/>
        </dgm:presLayoutVars>
      </dgm:prSet>
      <dgm:spPr/>
    </dgm:pt>
    <dgm:pt modelId="{8BA21740-B2B1-435C-A12D-177EECD6C16D}" type="pres">
      <dgm:prSet presAssocID="{1FE37736-E3F3-4000-8B07-1C8411FEFB20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65B69FB9-744E-49BA-A554-19F5D1AE516C}" type="pres">
      <dgm:prSet presAssocID="{1FE37736-E3F3-4000-8B07-1C8411FEFB20}" presName="connSite1" presStyleCnt="0"/>
      <dgm:spPr/>
    </dgm:pt>
  </dgm:ptLst>
  <dgm:cxnLst>
    <dgm:cxn modelId="{0C925502-E91E-4777-8A1F-00E545957F9F}" type="presOf" srcId="{F6E1823E-117B-4C00-9D39-A51ACC9E706D}" destId="{02666ACA-5AA7-45E3-9A85-A2559F7F5113}" srcOrd="1" destOrd="2" presId="urn:microsoft.com/office/officeart/2005/8/layout/hProcess4"/>
    <dgm:cxn modelId="{3FA57203-4EE0-444B-BF91-DC6B0C7D5605}" srcId="{1FE37736-E3F3-4000-8B07-1C8411FEFB20}" destId="{7D497C60-A848-40FA-9EB4-23B26A0DFA39}" srcOrd="3" destOrd="0" parTransId="{821D252F-4176-4618-89D2-3E35D0F53C11}" sibTransId="{05B1BA1D-130C-4494-9608-49D95715E42F}"/>
    <dgm:cxn modelId="{7C309903-E3E8-4FC7-888D-E99CAE75D300}" type="presOf" srcId="{7D497C60-A848-40FA-9EB4-23B26A0DFA39}" destId="{02666ACA-5AA7-45E3-9A85-A2559F7F5113}" srcOrd="1" destOrd="3" presId="urn:microsoft.com/office/officeart/2005/8/layout/hProcess4"/>
    <dgm:cxn modelId="{A866410F-63C2-4A3A-8601-846ED2C24D9C}" type="presOf" srcId="{1FE37736-E3F3-4000-8B07-1C8411FEFB20}" destId="{8BA21740-B2B1-435C-A12D-177EECD6C16D}" srcOrd="0" destOrd="0" presId="urn:microsoft.com/office/officeart/2005/8/layout/hProcess4"/>
    <dgm:cxn modelId="{DEF02116-E788-4E29-9DA4-9D3094ECD58F}" type="presOf" srcId="{599E561F-7750-455B-8C17-863A328CFCE3}" destId="{F2E5A8C2-CD6C-4357-AD35-5BC9E35DA628}" srcOrd="0" destOrd="0" presId="urn:microsoft.com/office/officeart/2005/8/layout/hProcess4"/>
    <dgm:cxn modelId="{1BA14720-2FA7-46EA-AEB9-0F12F29C63D4}" type="presOf" srcId="{4DE98668-53A2-4452-B01F-52E8360F323A}" destId="{426C34B8-C6E1-41FB-916E-E5652E7A9F2C}" srcOrd="0" destOrd="0" presId="urn:microsoft.com/office/officeart/2005/8/layout/hProcess4"/>
    <dgm:cxn modelId="{D9B69C20-7D4F-4D00-94F6-52AE32D7878E}" type="presOf" srcId="{C168CC8B-DFF4-4C61-8E1A-52D670DDB74F}" destId="{73486CA4-9AD8-41D6-860F-247AAE0CE692}" srcOrd="1" destOrd="0" presId="urn:microsoft.com/office/officeart/2005/8/layout/hProcess4"/>
    <dgm:cxn modelId="{0864F827-E876-46AB-A06B-F6D17A8C2667}" type="presOf" srcId="{716FD300-23C6-4406-9424-97517398380A}" destId="{02666ACA-5AA7-45E3-9A85-A2559F7F5113}" srcOrd="1" destOrd="1" presId="urn:microsoft.com/office/officeart/2005/8/layout/hProcess4"/>
    <dgm:cxn modelId="{33A9A83A-ED51-4B5B-946F-AF0EF5E85D20}" type="presOf" srcId="{2C75EB3F-5F44-4B29-B69D-4270B7EA1D68}" destId="{73486CA4-9AD8-41D6-860F-247AAE0CE692}" srcOrd="1" destOrd="2" presId="urn:microsoft.com/office/officeart/2005/8/layout/hProcess4"/>
    <dgm:cxn modelId="{AAE2A56B-91DE-4847-935C-F4AA7D1CCCF3}" srcId="{1FE37736-E3F3-4000-8B07-1C8411FEFB20}" destId="{0FBD4DCC-C7A7-4152-A3D8-3C3F176D5EB8}" srcOrd="0" destOrd="0" parTransId="{5CD5592B-3513-45CD-BE5E-AD458A571023}" sibTransId="{52C1DE79-69CA-4477-870E-3C47D012570A}"/>
    <dgm:cxn modelId="{F175696C-8DFB-4BC0-9248-12E7B5C9F77B}" type="presOf" srcId="{7B7D4C54-61BB-49AA-8EB6-18555DCD5208}" destId="{8BE48F45-4523-42C6-A52F-737B396C6358}" srcOrd="0" destOrd="0" presId="urn:microsoft.com/office/officeart/2005/8/layout/hProcess4"/>
    <dgm:cxn modelId="{CC5C2350-16A7-4DC5-ACFA-8C96A0343BCC}" srcId="{599E561F-7750-455B-8C17-863A328CFCE3}" destId="{A89DF5BC-30F6-46FC-8A8A-97BB3113CE38}" srcOrd="1" destOrd="0" parTransId="{DC3B2C55-2B31-4C8E-8C0F-88FA30109ECF}" sibTransId="{E0354321-45A7-4C80-A954-914B24791ABC}"/>
    <dgm:cxn modelId="{E2102F72-382A-49F9-AD09-2274C79A4810}" type="presOf" srcId="{0FBD4DCC-C7A7-4152-A3D8-3C3F176D5EB8}" destId="{02666ACA-5AA7-45E3-9A85-A2559F7F5113}" srcOrd="1" destOrd="0" presId="urn:microsoft.com/office/officeart/2005/8/layout/hProcess4"/>
    <dgm:cxn modelId="{9B3B7653-47CC-4239-83FE-CFA6396486EE}" type="presOf" srcId="{F317942A-19D4-4D2B-B298-B80F51165BC5}" destId="{71D583D2-E825-46E3-818E-002EB06A3F73}" srcOrd="0" destOrd="3" presId="urn:microsoft.com/office/officeart/2005/8/layout/hProcess4"/>
    <dgm:cxn modelId="{CC5B2C7A-B468-4CE8-879C-BB38604E8D67}" type="presOf" srcId="{5F0A971F-FA2B-42F6-B955-D21C36DDAAE9}" destId="{71D583D2-E825-46E3-818E-002EB06A3F73}" srcOrd="0" destOrd="1" presId="urn:microsoft.com/office/officeart/2005/8/layout/hProcess4"/>
    <dgm:cxn modelId="{CA9FDA81-9B50-4510-A5A8-CEEF11194A73}" srcId="{A89DF5BC-30F6-46FC-8A8A-97BB3113CE38}" destId="{5F0A971F-FA2B-42F6-B955-D21C36DDAAE9}" srcOrd="1" destOrd="0" parTransId="{A7E13421-36FF-4754-9FDD-C8C97FFA21DF}" sibTransId="{5413B8F7-22FB-4BB9-9DB4-B58A64577ECF}"/>
    <dgm:cxn modelId="{3B55D88D-72A8-42BE-9490-3B7AB7CDE80D}" type="presOf" srcId="{A89DF5BC-30F6-46FC-8A8A-97BB3113CE38}" destId="{6FA16450-4F06-4474-ADA0-01F3C45B03EC}" srcOrd="0" destOrd="0" presId="urn:microsoft.com/office/officeart/2005/8/layout/hProcess4"/>
    <dgm:cxn modelId="{CAF85F8E-4461-47A1-9124-5956A38AE637}" type="presOf" srcId="{0FBD4DCC-C7A7-4152-A3D8-3C3F176D5EB8}" destId="{720A4E50-FF5B-4D23-A4F4-C9EE06C8DF1D}" srcOrd="0" destOrd="0" presId="urn:microsoft.com/office/officeart/2005/8/layout/hProcess4"/>
    <dgm:cxn modelId="{B8F1979B-FCEB-4D15-A1E2-B91F8E542807}" type="presOf" srcId="{F317942A-19D4-4D2B-B298-B80F51165BC5}" destId="{73486CA4-9AD8-41D6-860F-247AAE0CE692}" srcOrd="1" destOrd="3" presId="urn:microsoft.com/office/officeart/2005/8/layout/hProcess4"/>
    <dgm:cxn modelId="{766FD29B-4840-4B85-969B-5EFEE3D12246}" srcId="{A89DF5BC-30F6-46FC-8A8A-97BB3113CE38}" destId="{F317942A-19D4-4D2B-B298-B80F51165BC5}" srcOrd="3" destOrd="0" parTransId="{4839AE99-E9A4-421E-AEB8-83712C8002E9}" sibTransId="{0410DF29-7D2A-44CC-9736-8965D264DFB8}"/>
    <dgm:cxn modelId="{4FC9AFA0-1E6F-451B-B97A-3C2FA478AB85}" type="presOf" srcId="{4DE98668-53A2-4452-B01F-52E8360F323A}" destId="{CE6B3C0B-E17F-4FCE-9038-654FF0F58131}" srcOrd="1" destOrd="0" presId="urn:microsoft.com/office/officeart/2005/8/layout/hProcess4"/>
    <dgm:cxn modelId="{6EB04AA6-F0E0-4797-A5FA-7A9EED512F99}" srcId="{A89DF5BC-30F6-46FC-8A8A-97BB3113CE38}" destId="{2C75EB3F-5F44-4B29-B69D-4270B7EA1D68}" srcOrd="2" destOrd="0" parTransId="{FDB2CCA3-40CA-4DAF-A811-02FA4AEE28DD}" sibTransId="{5DB1CF8E-65F3-4E1D-A523-E27234C40326}"/>
    <dgm:cxn modelId="{99E1E9B3-CD44-4001-B493-2B6082C39EC1}" srcId="{1FE37736-E3F3-4000-8B07-1C8411FEFB20}" destId="{716FD300-23C6-4406-9424-97517398380A}" srcOrd="1" destOrd="0" parTransId="{A8184AF5-CE80-4ECC-931C-47B9F668FADD}" sibTransId="{4A27A547-3F54-44BA-AC82-8C7DF0936E83}"/>
    <dgm:cxn modelId="{01D3B0C1-EC96-499F-B460-1C1E2115E635}" type="presOf" srcId="{E0354321-45A7-4C80-A954-914B24791ABC}" destId="{3C439C1D-73B9-4AE8-A797-281161F9D78C}" srcOrd="0" destOrd="0" presId="urn:microsoft.com/office/officeart/2005/8/layout/hProcess4"/>
    <dgm:cxn modelId="{02D8A1C9-A24D-41C7-9CFD-9C8A2E96B27C}" type="presOf" srcId="{F6E1823E-117B-4C00-9D39-A51ACC9E706D}" destId="{720A4E50-FF5B-4D23-A4F4-C9EE06C8DF1D}" srcOrd="0" destOrd="2" presId="urn:microsoft.com/office/officeart/2005/8/layout/hProcess4"/>
    <dgm:cxn modelId="{BED8FED4-3623-4983-AB13-B2EB7A815FD4}" srcId="{A89DF5BC-30F6-46FC-8A8A-97BB3113CE38}" destId="{C168CC8B-DFF4-4C61-8E1A-52D670DDB74F}" srcOrd="0" destOrd="0" parTransId="{4A210172-D78E-405A-89CD-DF84D0C56B78}" sibTransId="{E29C0B06-4676-4A72-97F1-D61FC4C63A2D}"/>
    <dgm:cxn modelId="{FCE262DD-90C6-4C80-A8DE-9DF3006A51CB}" srcId="{599E561F-7750-455B-8C17-863A328CFCE3}" destId="{1FE37736-E3F3-4000-8B07-1C8411FEFB20}" srcOrd="2" destOrd="0" parTransId="{E2FB02DE-64BA-4067-85EC-31600FC13D43}" sibTransId="{A25B4402-186C-4D3C-B41F-4EAAC01CE279}"/>
    <dgm:cxn modelId="{1F1F57DE-ADBD-4796-9105-126EDFC17A91}" srcId="{599E561F-7750-455B-8C17-863A328CFCE3}" destId="{7B7D4C54-61BB-49AA-8EB6-18555DCD5208}" srcOrd="0" destOrd="0" parTransId="{BB29D811-7BAE-4E86-8F7C-936B457B88F4}" sibTransId="{8E3476A0-B86A-48B2-BB75-98515C24F3AC}"/>
    <dgm:cxn modelId="{D2143EE1-A7A2-4807-BCB1-A6C7B203F00C}" type="presOf" srcId="{7D497C60-A848-40FA-9EB4-23B26A0DFA39}" destId="{720A4E50-FF5B-4D23-A4F4-C9EE06C8DF1D}" srcOrd="0" destOrd="3" presId="urn:microsoft.com/office/officeart/2005/8/layout/hProcess4"/>
    <dgm:cxn modelId="{8A2191E2-EA21-45E1-BB4D-DCB9C6AB6AE7}" type="presOf" srcId="{716FD300-23C6-4406-9424-97517398380A}" destId="{720A4E50-FF5B-4D23-A4F4-C9EE06C8DF1D}" srcOrd="0" destOrd="1" presId="urn:microsoft.com/office/officeart/2005/8/layout/hProcess4"/>
    <dgm:cxn modelId="{9BFE8CE5-B1AC-486B-96EA-C6F3B859BE61}" type="presOf" srcId="{8E3476A0-B86A-48B2-BB75-98515C24F3AC}" destId="{DF37E6CB-6C5C-46BC-8C54-3D11265A8833}" srcOrd="0" destOrd="0" presId="urn:microsoft.com/office/officeart/2005/8/layout/hProcess4"/>
    <dgm:cxn modelId="{25AAC7E8-3F42-4CD4-A82F-0789E8C605B1}" type="presOf" srcId="{5F0A971F-FA2B-42F6-B955-D21C36DDAAE9}" destId="{73486CA4-9AD8-41D6-860F-247AAE0CE692}" srcOrd="1" destOrd="1" presId="urn:microsoft.com/office/officeart/2005/8/layout/hProcess4"/>
    <dgm:cxn modelId="{7C8E00F2-9144-43F0-B363-94D10C10F9E9}" type="presOf" srcId="{2C75EB3F-5F44-4B29-B69D-4270B7EA1D68}" destId="{71D583D2-E825-46E3-818E-002EB06A3F73}" srcOrd="0" destOrd="2" presId="urn:microsoft.com/office/officeart/2005/8/layout/hProcess4"/>
    <dgm:cxn modelId="{3A0405F6-DC14-4E21-B8A5-5503B0E83C4C}" type="presOf" srcId="{C168CC8B-DFF4-4C61-8E1A-52D670DDB74F}" destId="{71D583D2-E825-46E3-818E-002EB06A3F73}" srcOrd="0" destOrd="0" presId="urn:microsoft.com/office/officeart/2005/8/layout/hProcess4"/>
    <dgm:cxn modelId="{6CD995F6-C74E-48F7-9175-4E5ED6A8AFB0}" srcId="{7B7D4C54-61BB-49AA-8EB6-18555DCD5208}" destId="{4DE98668-53A2-4452-B01F-52E8360F323A}" srcOrd="0" destOrd="0" parTransId="{79CB5F16-0D7B-44FB-B365-C2A6F99F7851}" sibTransId="{407442F4-AFCE-4909-9A41-F2341BB30FA1}"/>
    <dgm:cxn modelId="{51403DFD-5839-45F4-823A-4DA8FFEE38DA}" srcId="{1FE37736-E3F3-4000-8B07-1C8411FEFB20}" destId="{F6E1823E-117B-4C00-9D39-A51ACC9E706D}" srcOrd="2" destOrd="0" parTransId="{F71946E9-508F-43A3-BA15-9A779C30577F}" sibTransId="{4694EC0C-74EA-4C7C-B91B-1436F34163E5}"/>
    <dgm:cxn modelId="{CDB28A65-54B1-4BA8-9B43-8AB6215624B8}" type="presParOf" srcId="{F2E5A8C2-CD6C-4357-AD35-5BC9E35DA628}" destId="{6A3E5460-7ECB-4247-9A72-29C81534C6E7}" srcOrd="0" destOrd="0" presId="urn:microsoft.com/office/officeart/2005/8/layout/hProcess4"/>
    <dgm:cxn modelId="{331DD139-26F0-490E-B7A7-9ED3B97B61FA}" type="presParOf" srcId="{F2E5A8C2-CD6C-4357-AD35-5BC9E35DA628}" destId="{9E3CD6E1-CF12-4041-B607-1F3692ABF38F}" srcOrd="1" destOrd="0" presId="urn:microsoft.com/office/officeart/2005/8/layout/hProcess4"/>
    <dgm:cxn modelId="{6B6431E6-0F53-46D8-9642-378650325FB5}" type="presParOf" srcId="{F2E5A8C2-CD6C-4357-AD35-5BC9E35DA628}" destId="{C1BCD160-0721-4BB1-AC46-620E9B270988}" srcOrd="2" destOrd="0" presId="urn:microsoft.com/office/officeart/2005/8/layout/hProcess4"/>
    <dgm:cxn modelId="{EC0B9315-3B22-4F26-A25D-DBFD682ED4CE}" type="presParOf" srcId="{C1BCD160-0721-4BB1-AC46-620E9B270988}" destId="{499E53F7-E306-4206-A400-8B44F8EAAD1F}" srcOrd="0" destOrd="0" presId="urn:microsoft.com/office/officeart/2005/8/layout/hProcess4"/>
    <dgm:cxn modelId="{BE8B3584-45D4-46E0-92BF-6033E610C7BE}" type="presParOf" srcId="{499E53F7-E306-4206-A400-8B44F8EAAD1F}" destId="{D41587FA-228F-4177-B2BC-4A59E25D01B5}" srcOrd="0" destOrd="0" presId="urn:microsoft.com/office/officeart/2005/8/layout/hProcess4"/>
    <dgm:cxn modelId="{D4B26B8B-90FB-4E51-A9E2-A4F4AD77A5BD}" type="presParOf" srcId="{499E53F7-E306-4206-A400-8B44F8EAAD1F}" destId="{426C34B8-C6E1-41FB-916E-E5652E7A9F2C}" srcOrd="1" destOrd="0" presId="urn:microsoft.com/office/officeart/2005/8/layout/hProcess4"/>
    <dgm:cxn modelId="{41D5B691-0833-490F-8326-B2F99784E155}" type="presParOf" srcId="{499E53F7-E306-4206-A400-8B44F8EAAD1F}" destId="{CE6B3C0B-E17F-4FCE-9038-654FF0F58131}" srcOrd="2" destOrd="0" presId="urn:microsoft.com/office/officeart/2005/8/layout/hProcess4"/>
    <dgm:cxn modelId="{4DB7E594-3F4B-494B-87EE-0C57ECFF6B4E}" type="presParOf" srcId="{499E53F7-E306-4206-A400-8B44F8EAAD1F}" destId="{8BE48F45-4523-42C6-A52F-737B396C6358}" srcOrd="3" destOrd="0" presId="urn:microsoft.com/office/officeart/2005/8/layout/hProcess4"/>
    <dgm:cxn modelId="{60094FBD-88E0-428E-975C-DCB51D59DA69}" type="presParOf" srcId="{499E53F7-E306-4206-A400-8B44F8EAAD1F}" destId="{528523A4-08BC-4AEB-A944-0B9F685F87C4}" srcOrd="4" destOrd="0" presId="urn:microsoft.com/office/officeart/2005/8/layout/hProcess4"/>
    <dgm:cxn modelId="{70BDBAD1-B5E8-4DE6-88EF-AC8431914182}" type="presParOf" srcId="{C1BCD160-0721-4BB1-AC46-620E9B270988}" destId="{DF37E6CB-6C5C-46BC-8C54-3D11265A8833}" srcOrd="1" destOrd="0" presId="urn:microsoft.com/office/officeart/2005/8/layout/hProcess4"/>
    <dgm:cxn modelId="{F52237BC-2688-4D61-8AD7-A4FED0685AF7}" type="presParOf" srcId="{C1BCD160-0721-4BB1-AC46-620E9B270988}" destId="{5379CACF-5C1C-4D00-9F7B-EFCB1498278D}" srcOrd="2" destOrd="0" presId="urn:microsoft.com/office/officeart/2005/8/layout/hProcess4"/>
    <dgm:cxn modelId="{15ADE056-6EAA-4BDC-9017-6C03167189B8}" type="presParOf" srcId="{5379CACF-5C1C-4D00-9F7B-EFCB1498278D}" destId="{88F0D72C-E19C-4989-B12C-88945279C22C}" srcOrd="0" destOrd="0" presId="urn:microsoft.com/office/officeart/2005/8/layout/hProcess4"/>
    <dgm:cxn modelId="{C020A827-1F3A-4C26-81FC-9B5F6E5231B9}" type="presParOf" srcId="{5379CACF-5C1C-4D00-9F7B-EFCB1498278D}" destId="{71D583D2-E825-46E3-818E-002EB06A3F73}" srcOrd="1" destOrd="0" presId="urn:microsoft.com/office/officeart/2005/8/layout/hProcess4"/>
    <dgm:cxn modelId="{6E761522-DDD2-42C6-854D-783F35AE9D3D}" type="presParOf" srcId="{5379CACF-5C1C-4D00-9F7B-EFCB1498278D}" destId="{73486CA4-9AD8-41D6-860F-247AAE0CE692}" srcOrd="2" destOrd="0" presId="urn:microsoft.com/office/officeart/2005/8/layout/hProcess4"/>
    <dgm:cxn modelId="{3762A951-1217-4BA9-BD34-066CFADDAE0F}" type="presParOf" srcId="{5379CACF-5C1C-4D00-9F7B-EFCB1498278D}" destId="{6FA16450-4F06-4474-ADA0-01F3C45B03EC}" srcOrd="3" destOrd="0" presId="urn:microsoft.com/office/officeart/2005/8/layout/hProcess4"/>
    <dgm:cxn modelId="{F2099195-3BC3-4251-8B96-B2B89B132945}" type="presParOf" srcId="{5379CACF-5C1C-4D00-9F7B-EFCB1498278D}" destId="{34ADA52D-2430-47DE-AC83-9868B0C503D2}" srcOrd="4" destOrd="0" presId="urn:microsoft.com/office/officeart/2005/8/layout/hProcess4"/>
    <dgm:cxn modelId="{D304CCF8-B674-4612-999D-8342975238E0}" type="presParOf" srcId="{C1BCD160-0721-4BB1-AC46-620E9B270988}" destId="{3C439C1D-73B9-4AE8-A797-281161F9D78C}" srcOrd="3" destOrd="0" presId="urn:microsoft.com/office/officeart/2005/8/layout/hProcess4"/>
    <dgm:cxn modelId="{65F08F34-BE75-4134-A5C1-3E4322180D1A}" type="presParOf" srcId="{C1BCD160-0721-4BB1-AC46-620E9B270988}" destId="{7E791AD7-B459-4525-BAA4-B89415070C77}" srcOrd="4" destOrd="0" presId="urn:microsoft.com/office/officeart/2005/8/layout/hProcess4"/>
    <dgm:cxn modelId="{8BB0B79A-5303-47C7-AD22-3354F8F5F5E5}" type="presParOf" srcId="{7E791AD7-B459-4525-BAA4-B89415070C77}" destId="{3E357269-20C0-48D4-B481-09E2CD6D6616}" srcOrd="0" destOrd="0" presId="urn:microsoft.com/office/officeart/2005/8/layout/hProcess4"/>
    <dgm:cxn modelId="{BF16C148-CE40-4574-80FE-121F5ECC1838}" type="presParOf" srcId="{7E791AD7-B459-4525-BAA4-B89415070C77}" destId="{720A4E50-FF5B-4D23-A4F4-C9EE06C8DF1D}" srcOrd="1" destOrd="0" presId="urn:microsoft.com/office/officeart/2005/8/layout/hProcess4"/>
    <dgm:cxn modelId="{6519B085-8A57-4E4A-9117-E0A49DEB9C38}" type="presParOf" srcId="{7E791AD7-B459-4525-BAA4-B89415070C77}" destId="{02666ACA-5AA7-45E3-9A85-A2559F7F5113}" srcOrd="2" destOrd="0" presId="urn:microsoft.com/office/officeart/2005/8/layout/hProcess4"/>
    <dgm:cxn modelId="{58E739BA-8AFE-402A-A93C-B4981155A29B}" type="presParOf" srcId="{7E791AD7-B459-4525-BAA4-B89415070C77}" destId="{8BA21740-B2B1-435C-A12D-177EECD6C16D}" srcOrd="3" destOrd="0" presId="urn:microsoft.com/office/officeart/2005/8/layout/hProcess4"/>
    <dgm:cxn modelId="{A6527261-DB22-418D-BACE-74BE47C2730B}" type="presParOf" srcId="{7E791AD7-B459-4525-BAA4-B89415070C77}" destId="{65B69FB9-744E-49BA-A554-19F5D1AE516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F73F90-0D43-48DF-BBC9-D0A22BB87AC6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B9607135-7253-421B-BD23-1A67624AC0DB}">
      <dgm:prSet phldrT="[Text]"/>
      <dgm:spPr/>
      <dgm:t>
        <a:bodyPr/>
        <a:lstStyle/>
        <a:p>
          <a:r>
            <a:rPr lang="en-US" dirty="0"/>
            <a:t>Caecum</a:t>
          </a:r>
          <a:endParaRPr lang="en-ZA" dirty="0"/>
        </a:p>
      </dgm:t>
    </dgm:pt>
    <dgm:pt modelId="{2F15F947-FB2B-4758-8B6D-47FCB38B4832}" type="parTrans" cxnId="{62D76BA8-172B-45F6-B206-077F06C30C3D}">
      <dgm:prSet/>
      <dgm:spPr/>
      <dgm:t>
        <a:bodyPr/>
        <a:lstStyle/>
        <a:p>
          <a:endParaRPr lang="en-ZA"/>
        </a:p>
      </dgm:t>
    </dgm:pt>
    <dgm:pt modelId="{4170238D-79EE-48F8-9395-0253F727AAB7}" type="sibTrans" cxnId="{62D76BA8-172B-45F6-B206-077F06C30C3D}">
      <dgm:prSet/>
      <dgm:spPr/>
      <dgm:t>
        <a:bodyPr/>
        <a:lstStyle/>
        <a:p>
          <a:endParaRPr lang="en-ZA"/>
        </a:p>
      </dgm:t>
    </dgm:pt>
    <dgm:pt modelId="{4D4E80FC-C7A7-4C93-AD99-F7FDD797F2A9}">
      <dgm:prSet phldrT="[Text]"/>
      <dgm:spPr/>
      <dgm:t>
        <a:bodyPr/>
        <a:lstStyle/>
        <a:p>
          <a:r>
            <a:rPr lang="en-US" dirty="0"/>
            <a:t>Sigmoid</a:t>
          </a:r>
          <a:endParaRPr lang="en-ZA" dirty="0"/>
        </a:p>
      </dgm:t>
    </dgm:pt>
    <dgm:pt modelId="{5A98ECCF-5FC0-476A-A2E0-C691D41CC9FD}" type="parTrans" cxnId="{EB522BBC-30C9-4713-B3E4-672CF7CB9CB5}">
      <dgm:prSet/>
      <dgm:spPr/>
      <dgm:t>
        <a:bodyPr/>
        <a:lstStyle/>
        <a:p>
          <a:endParaRPr lang="en-ZA"/>
        </a:p>
      </dgm:t>
    </dgm:pt>
    <dgm:pt modelId="{91EA14F7-F65D-463B-8BFF-376F097D3D27}" type="sibTrans" cxnId="{EB522BBC-30C9-4713-B3E4-672CF7CB9CB5}">
      <dgm:prSet/>
      <dgm:spPr/>
      <dgm:t>
        <a:bodyPr/>
        <a:lstStyle/>
        <a:p>
          <a:endParaRPr lang="en-ZA"/>
        </a:p>
      </dgm:t>
    </dgm:pt>
    <dgm:pt modelId="{ABB2C559-F203-4F33-84EE-62E1C8492539}">
      <dgm:prSet phldrT="[Text]"/>
      <dgm:spPr/>
      <dgm:t>
        <a:bodyPr/>
        <a:lstStyle/>
        <a:p>
          <a:r>
            <a:rPr lang="en-US" dirty="0"/>
            <a:t>Rectum</a:t>
          </a:r>
          <a:endParaRPr lang="en-ZA" dirty="0"/>
        </a:p>
      </dgm:t>
    </dgm:pt>
    <dgm:pt modelId="{03BB3470-DE2C-45B9-AB8B-79A8EA198156}" type="parTrans" cxnId="{E7DAD062-1691-4B60-945B-9615C651304D}">
      <dgm:prSet/>
      <dgm:spPr/>
      <dgm:t>
        <a:bodyPr/>
        <a:lstStyle/>
        <a:p>
          <a:endParaRPr lang="en-ZA"/>
        </a:p>
      </dgm:t>
    </dgm:pt>
    <dgm:pt modelId="{E734167E-A86A-4B40-ADB2-12C718894DDC}" type="sibTrans" cxnId="{E7DAD062-1691-4B60-945B-9615C651304D}">
      <dgm:prSet/>
      <dgm:spPr/>
      <dgm:t>
        <a:bodyPr/>
        <a:lstStyle/>
        <a:p>
          <a:endParaRPr lang="en-ZA"/>
        </a:p>
      </dgm:t>
    </dgm:pt>
    <dgm:pt modelId="{6097B038-B994-41D2-896E-4CC9C24438C7}">
      <dgm:prSet phldrT="[Text]"/>
      <dgm:spPr/>
      <dgm:t>
        <a:bodyPr/>
        <a:lstStyle/>
        <a:p>
          <a:r>
            <a:rPr lang="en-US" dirty="0"/>
            <a:t>Ascending Colon</a:t>
          </a:r>
          <a:endParaRPr lang="en-ZA" dirty="0"/>
        </a:p>
      </dgm:t>
    </dgm:pt>
    <dgm:pt modelId="{BA3163FD-7814-4F05-A98E-93BB4D968612}" type="parTrans" cxnId="{9F383C5C-C1B0-4B4B-877F-5538BDD97EAE}">
      <dgm:prSet/>
      <dgm:spPr/>
      <dgm:t>
        <a:bodyPr/>
        <a:lstStyle/>
        <a:p>
          <a:endParaRPr lang="en-ZA"/>
        </a:p>
      </dgm:t>
    </dgm:pt>
    <dgm:pt modelId="{77F63FA2-9983-4C04-BA9D-AB14C74A433C}" type="sibTrans" cxnId="{9F383C5C-C1B0-4B4B-877F-5538BDD97EAE}">
      <dgm:prSet/>
      <dgm:spPr/>
      <dgm:t>
        <a:bodyPr/>
        <a:lstStyle/>
        <a:p>
          <a:endParaRPr lang="en-ZA"/>
        </a:p>
      </dgm:t>
    </dgm:pt>
    <dgm:pt modelId="{DE90366D-B345-436C-9C5D-F53E6536C693}">
      <dgm:prSet phldrT="[Text]"/>
      <dgm:spPr/>
      <dgm:t>
        <a:bodyPr/>
        <a:lstStyle/>
        <a:p>
          <a:r>
            <a:rPr lang="en-US" dirty="0"/>
            <a:t>Appendix</a:t>
          </a:r>
          <a:endParaRPr lang="en-ZA" dirty="0"/>
        </a:p>
      </dgm:t>
    </dgm:pt>
    <dgm:pt modelId="{B73F1420-3EDB-4876-8E9C-92A1CF7A8980}" type="parTrans" cxnId="{F823E01D-8698-48A2-8CD6-A064FAA61BEF}">
      <dgm:prSet/>
      <dgm:spPr/>
      <dgm:t>
        <a:bodyPr/>
        <a:lstStyle/>
        <a:p>
          <a:endParaRPr lang="en-ZA"/>
        </a:p>
      </dgm:t>
    </dgm:pt>
    <dgm:pt modelId="{91B624CD-7429-46C3-B9DC-565B93C74E61}" type="sibTrans" cxnId="{F823E01D-8698-48A2-8CD6-A064FAA61BEF}">
      <dgm:prSet/>
      <dgm:spPr/>
      <dgm:t>
        <a:bodyPr/>
        <a:lstStyle/>
        <a:p>
          <a:endParaRPr lang="en-ZA"/>
        </a:p>
      </dgm:t>
    </dgm:pt>
    <dgm:pt modelId="{1DBE7CAD-75B9-4974-8EAE-2FC249FBD6B4}" type="pres">
      <dgm:prSet presAssocID="{36F73F90-0D43-48DF-BBC9-D0A22BB87AC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98035E7-E29E-435F-B0D1-A36EB03F1BD0}" type="pres">
      <dgm:prSet presAssocID="{B9607135-7253-421B-BD23-1A67624AC0DB}" presName="Accent1" presStyleCnt="0"/>
      <dgm:spPr/>
    </dgm:pt>
    <dgm:pt modelId="{8936556D-8AC4-46A6-809C-F71CD0E61133}" type="pres">
      <dgm:prSet presAssocID="{B9607135-7253-421B-BD23-1A67624AC0DB}" presName="Accent" presStyleLbl="node1" presStyleIdx="0" presStyleCnt="5"/>
      <dgm:spPr/>
    </dgm:pt>
    <dgm:pt modelId="{C02EE701-C0E4-4DAD-B668-F4183A5DD2D9}" type="pres">
      <dgm:prSet presAssocID="{B9607135-7253-421B-BD23-1A67624AC0DB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1168A2C7-18AA-42E2-9A8F-51A1759A84DE}" type="pres">
      <dgm:prSet presAssocID="{6097B038-B994-41D2-896E-4CC9C24438C7}" presName="Accent2" presStyleCnt="0"/>
      <dgm:spPr/>
    </dgm:pt>
    <dgm:pt modelId="{1BC13DB1-025B-4376-A37B-06098829BC5B}" type="pres">
      <dgm:prSet presAssocID="{6097B038-B994-41D2-896E-4CC9C24438C7}" presName="Accent" presStyleLbl="node1" presStyleIdx="1" presStyleCnt="5"/>
      <dgm:spPr/>
    </dgm:pt>
    <dgm:pt modelId="{095B8A76-466F-41FE-95FB-CD563F22EDC7}" type="pres">
      <dgm:prSet presAssocID="{6097B038-B994-41D2-896E-4CC9C24438C7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C87D5744-F5CB-43CD-B3DA-4792C2198F29}" type="pres">
      <dgm:prSet presAssocID="{4D4E80FC-C7A7-4C93-AD99-F7FDD797F2A9}" presName="Accent3" presStyleCnt="0"/>
      <dgm:spPr/>
    </dgm:pt>
    <dgm:pt modelId="{C21EAEE6-1166-419F-AC6F-C313CCD18CC5}" type="pres">
      <dgm:prSet presAssocID="{4D4E80FC-C7A7-4C93-AD99-F7FDD797F2A9}" presName="Accent" presStyleLbl="node1" presStyleIdx="2" presStyleCnt="5"/>
      <dgm:spPr/>
    </dgm:pt>
    <dgm:pt modelId="{04B47AE6-4EF7-4E54-B781-4FF534E0C55A}" type="pres">
      <dgm:prSet presAssocID="{4D4E80FC-C7A7-4C93-AD99-F7FDD797F2A9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49A03D62-03D4-4CF5-977B-7B1859EF52AE}" type="pres">
      <dgm:prSet presAssocID="{ABB2C559-F203-4F33-84EE-62E1C8492539}" presName="Accent4" presStyleCnt="0"/>
      <dgm:spPr/>
    </dgm:pt>
    <dgm:pt modelId="{3F432F01-BE78-4714-B2A3-A905AC625100}" type="pres">
      <dgm:prSet presAssocID="{ABB2C559-F203-4F33-84EE-62E1C8492539}" presName="Accent" presStyleLbl="node1" presStyleIdx="3" presStyleCnt="5"/>
      <dgm:spPr/>
    </dgm:pt>
    <dgm:pt modelId="{02E48578-13CB-43A3-B6CE-E0EAFD506F1C}" type="pres">
      <dgm:prSet presAssocID="{ABB2C559-F203-4F33-84EE-62E1C8492539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D35D2F1B-6679-40BE-8ECC-5B5F707D2A1B}" type="pres">
      <dgm:prSet presAssocID="{DE90366D-B345-436C-9C5D-F53E6536C693}" presName="Accent5" presStyleCnt="0"/>
      <dgm:spPr/>
    </dgm:pt>
    <dgm:pt modelId="{6852B9CC-6E7E-4CEE-B194-4C418A515502}" type="pres">
      <dgm:prSet presAssocID="{DE90366D-B345-436C-9C5D-F53E6536C693}" presName="Accent" presStyleLbl="node1" presStyleIdx="4" presStyleCnt="5"/>
      <dgm:spPr/>
    </dgm:pt>
    <dgm:pt modelId="{1DF2687A-BD6E-4341-AFBA-CEE8C03A11C7}" type="pres">
      <dgm:prSet presAssocID="{DE90366D-B345-436C-9C5D-F53E6536C693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5EC07E07-42C3-4F7C-961F-1037616E4BD9}" type="presOf" srcId="{ABB2C559-F203-4F33-84EE-62E1C8492539}" destId="{02E48578-13CB-43A3-B6CE-E0EAFD506F1C}" srcOrd="0" destOrd="0" presId="urn:microsoft.com/office/officeart/2009/layout/CircleArrowProcess"/>
    <dgm:cxn modelId="{AEEF1B09-1C9A-4273-A9CB-5F72C5F136EB}" type="presOf" srcId="{4D4E80FC-C7A7-4C93-AD99-F7FDD797F2A9}" destId="{04B47AE6-4EF7-4E54-B781-4FF534E0C55A}" srcOrd="0" destOrd="0" presId="urn:microsoft.com/office/officeart/2009/layout/CircleArrowProcess"/>
    <dgm:cxn modelId="{3278901D-1391-412F-AE01-23ED3B14E297}" type="presOf" srcId="{36F73F90-0D43-48DF-BBC9-D0A22BB87AC6}" destId="{1DBE7CAD-75B9-4974-8EAE-2FC249FBD6B4}" srcOrd="0" destOrd="0" presId="urn:microsoft.com/office/officeart/2009/layout/CircleArrowProcess"/>
    <dgm:cxn modelId="{F823E01D-8698-48A2-8CD6-A064FAA61BEF}" srcId="{36F73F90-0D43-48DF-BBC9-D0A22BB87AC6}" destId="{DE90366D-B345-436C-9C5D-F53E6536C693}" srcOrd="4" destOrd="0" parTransId="{B73F1420-3EDB-4876-8E9C-92A1CF7A8980}" sibTransId="{91B624CD-7429-46C3-B9DC-565B93C74E61}"/>
    <dgm:cxn modelId="{4E077E3B-4D2E-44AF-985C-26DCFD65454B}" type="presOf" srcId="{B9607135-7253-421B-BD23-1A67624AC0DB}" destId="{C02EE701-C0E4-4DAD-B668-F4183A5DD2D9}" srcOrd="0" destOrd="0" presId="urn:microsoft.com/office/officeart/2009/layout/CircleArrowProcess"/>
    <dgm:cxn modelId="{9F383C5C-C1B0-4B4B-877F-5538BDD97EAE}" srcId="{36F73F90-0D43-48DF-BBC9-D0A22BB87AC6}" destId="{6097B038-B994-41D2-896E-4CC9C24438C7}" srcOrd="1" destOrd="0" parTransId="{BA3163FD-7814-4F05-A98E-93BB4D968612}" sibTransId="{77F63FA2-9983-4C04-BA9D-AB14C74A433C}"/>
    <dgm:cxn modelId="{E7DAD062-1691-4B60-945B-9615C651304D}" srcId="{36F73F90-0D43-48DF-BBC9-D0A22BB87AC6}" destId="{ABB2C559-F203-4F33-84EE-62E1C8492539}" srcOrd="3" destOrd="0" parTransId="{03BB3470-DE2C-45B9-AB8B-79A8EA198156}" sibTransId="{E734167E-A86A-4B40-ADB2-12C718894DDC}"/>
    <dgm:cxn modelId="{62D76BA8-172B-45F6-B206-077F06C30C3D}" srcId="{36F73F90-0D43-48DF-BBC9-D0A22BB87AC6}" destId="{B9607135-7253-421B-BD23-1A67624AC0DB}" srcOrd="0" destOrd="0" parTransId="{2F15F947-FB2B-4758-8B6D-47FCB38B4832}" sibTransId="{4170238D-79EE-48F8-9395-0253F727AAB7}"/>
    <dgm:cxn modelId="{EB522BBC-30C9-4713-B3E4-672CF7CB9CB5}" srcId="{36F73F90-0D43-48DF-BBC9-D0A22BB87AC6}" destId="{4D4E80FC-C7A7-4C93-AD99-F7FDD797F2A9}" srcOrd="2" destOrd="0" parTransId="{5A98ECCF-5FC0-476A-A2E0-C691D41CC9FD}" sibTransId="{91EA14F7-F65D-463B-8BFF-376F097D3D27}"/>
    <dgm:cxn modelId="{1ED104C3-D2BE-4E1C-A330-E4B4D30FD08F}" type="presOf" srcId="{DE90366D-B345-436C-9C5D-F53E6536C693}" destId="{1DF2687A-BD6E-4341-AFBA-CEE8C03A11C7}" srcOrd="0" destOrd="0" presId="urn:microsoft.com/office/officeart/2009/layout/CircleArrowProcess"/>
    <dgm:cxn modelId="{881E5EF1-9BFF-4973-A8CD-A66C032BBD38}" type="presOf" srcId="{6097B038-B994-41D2-896E-4CC9C24438C7}" destId="{095B8A76-466F-41FE-95FB-CD563F22EDC7}" srcOrd="0" destOrd="0" presId="urn:microsoft.com/office/officeart/2009/layout/CircleArrowProcess"/>
    <dgm:cxn modelId="{301E436C-5532-4CC1-8B7C-8275B43E6C58}" type="presParOf" srcId="{1DBE7CAD-75B9-4974-8EAE-2FC249FBD6B4}" destId="{198035E7-E29E-435F-B0D1-A36EB03F1BD0}" srcOrd="0" destOrd="0" presId="urn:microsoft.com/office/officeart/2009/layout/CircleArrowProcess"/>
    <dgm:cxn modelId="{C2EA24C3-5429-4571-A414-858419C189FA}" type="presParOf" srcId="{198035E7-E29E-435F-B0D1-A36EB03F1BD0}" destId="{8936556D-8AC4-46A6-809C-F71CD0E61133}" srcOrd="0" destOrd="0" presId="urn:microsoft.com/office/officeart/2009/layout/CircleArrowProcess"/>
    <dgm:cxn modelId="{B9B99E6F-135A-4C20-A37B-6C3FEE10C288}" type="presParOf" srcId="{1DBE7CAD-75B9-4974-8EAE-2FC249FBD6B4}" destId="{C02EE701-C0E4-4DAD-B668-F4183A5DD2D9}" srcOrd="1" destOrd="0" presId="urn:microsoft.com/office/officeart/2009/layout/CircleArrowProcess"/>
    <dgm:cxn modelId="{705062AA-F818-4FEE-BC9C-9FC0A449DD42}" type="presParOf" srcId="{1DBE7CAD-75B9-4974-8EAE-2FC249FBD6B4}" destId="{1168A2C7-18AA-42E2-9A8F-51A1759A84DE}" srcOrd="2" destOrd="0" presId="urn:microsoft.com/office/officeart/2009/layout/CircleArrowProcess"/>
    <dgm:cxn modelId="{56E04BCE-A929-4DF3-B4E0-73A73294A362}" type="presParOf" srcId="{1168A2C7-18AA-42E2-9A8F-51A1759A84DE}" destId="{1BC13DB1-025B-4376-A37B-06098829BC5B}" srcOrd="0" destOrd="0" presId="urn:microsoft.com/office/officeart/2009/layout/CircleArrowProcess"/>
    <dgm:cxn modelId="{FF69490C-B7F3-44B0-A3C0-403CA60BE6F8}" type="presParOf" srcId="{1DBE7CAD-75B9-4974-8EAE-2FC249FBD6B4}" destId="{095B8A76-466F-41FE-95FB-CD563F22EDC7}" srcOrd="3" destOrd="0" presId="urn:microsoft.com/office/officeart/2009/layout/CircleArrowProcess"/>
    <dgm:cxn modelId="{1BCE3D42-5B2F-4426-8974-CFFE67EC76E8}" type="presParOf" srcId="{1DBE7CAD-75B9-4974-8EAE-2FC249FBD6B4}" destId="{C87D5744-F5CB-43CD-B3DA-4792C2198F29}" srcOrd="4" destOrd="0" presId="urn:microsoft.com/office/officeart/2009/layout/CircleArrowProcess"/>
    <dgm:cxn modelId="{84642712-C92D-48E2-A14E-E929A23D2DDF}" type="presParOf" srcId="{C87D5744-F5CB-43CD-B3DA-4792C2198F29}" destId="{C21EAEE6-1166-419F-AC6F-C313CCD18CC5}" srcOrd="0" destOrd="0" presId="urn:microsoft.com/office/officeart/2009/layout/CircleArrowProcess"/>
    <dgm:cxn modelId="{4D62DBD3-0AFE-4798-A0DC-484A2D2ADCEC}" type="presParOf" srcId="{1DBE7CAD-75B9-4974-8EAE-2FC249FBD6B4}" destId="{04B47AE6-4EF7-4E54-B781-4FF534E0C55A}" srcOrd="5" destOrd="0" presId="urn:microsoft.com/office/officeart/2009/layout/CircleArrowProcess"/>
    <dgm:cxn modelId="{53D0EBFE-7007-4443-AEAE-D06A52F070F2}" type="presParOf" srcId="{1DBE7CAD-75B9-4974-8EAE-2FC249FBD6B4}" destId="{49A03D62-03D4-4CF5-977B-7B1859EF52AE}" srcOrd="6" destOrd="0" presId="urn:microsoft.com/office/officeart/2009/layout/CircleArrowProcess"/>
    <dgm:cxn modelId="{774E23BE-C85B-4236-8EE9-93BE2D57708A}" type="presParOf" srcId="{49A03D62-03D4-4CF5-977B-7B1859EF52AE}" destId="{3F432F01-BE78-4714-B2A3-A905AC625100}" srcOrd="0" destOrd="0" presId="urn:microsoft.com/office/officeart/2009/layout/CircleArrowProcess"/>
    <dgm:cxn modelId="{10DFC52E-E728-40A8-BF33-17B03153AB90}" type="presParOf" srcId="{1DBE7CAD-75B9-4974-8EAE-2FC249FBD6B4}" destId="{02E48578-13CB-43A3-B6CE-E0EAFD506F1C}" srcOrd="7" destOrd="0" presId="urn:microsoft.com/office/officeart/2009/layout/CircleArrowProcess"/>
    <dgm:cxn modelId="{FE52ED7C-7E50-499C-9730-ED4F05DBEBBC}" type="presParOf" srcId="{1DBE7CAD-75B9-4974-8EAE-2FC249FBD6B4}" destId="{D35D2F1B-6679-40BE-8ECC-5B5F707D2A1B}" srcOrd="8" destOrd="0" presId="urn:microsoft.com/office/officeart/2009/layout/CircleArrowProcess"/>
    <dgm:cxn modelId="{8EDCCAE6-E75A-4946-990A-4FFBC72281C4}" type="presParOf" srcId="{D35D2F1B-6679-40BE-8ECC-5B5F707D2A1B}" destId="{6852B9CC-6E7E-4CEE-B194-4C418A515502}" srcOrd="0" destOrd="0" presId="urn:microsoft.com/office/officeart/2009/layout/CircleArrowProcess"/>
    <dgm:cxn modelId="{B3ED261D-95E4-4FC8-A144-7D42C06C26FF}" type="presParOf" srcId="{1DBE7CAD-75B9-4974-8EAE-2FC249FBD6B4}" destId="{1DF2687A-BD6E-4341-AFBA-CEE8C03A11C7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D3C0A-6F65-48D6-B72A-D1335834D7E2}">
      <dsp:nvSpPr>
        <dsp:cNvPr id="0" name=""/>
        <dsp:cNvSpPr/>
      </dsp:nvSpPr>
      <dsp:spPr>
        <a:xfrm rot="10800000">
          <a:off x="1949711" y="345"/>
          <a:ext cx="6992874" cy="753395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226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1"/>
              </a:solidFill>
            </a:rPr>
            <a:t>Amoebic colitis – invasive parasitic infection of colonic mucosa by protozoan Entamoeba histolytica</a:t>
          </a:r>
          <a:endParaRPr lang="en-ZA" sz="2100" kern="1200" dirty="0">
            <a:solidFill>
              <a:schemeClr val="tx1"/>
            </a:solidFill>
          </a:endParaRPr>
        </a:p>
      </dsp:txBody>
      <dsp:txXfrm rot="10800000">
        <a:off x="2138060" y="345"/>
        <a:ext cx="6804525" cy="753395"/>
      </dsp:txXfrm>
    </dsp:sp>
    <dsp:sp modelId="{8EB99F84-1081-4954-91D2-6EAF1AEA319E}">
      <dsp:nvSpPr>
        <dsp:cNvPr id="0" name=""/>
        <dsp:cNvSpPr/>
      </dsp:nvSpPr>
      <dsp:spPr>
        <a:xfrm>
          <a:off x="1573014" y="345"/>
          <a:ext cx="753395" cy="75339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AA4AB30-5071-4E40-BD0B-CF4278DF9B07}">
      <dsp:nvSpPr>
        <dsp:cNvPr id="0" name=""/>
        <dsp:cNvSpPr/>
      </dsp:nvSpPr>
      <dsp:spPr>
        <a:xfrm rot="10800000">
          <a:off x="1949711" y="978635"/>
          <a:ext cx="6992874" cy="753395"/>
        </a:xfrm>
        <a:prstGeom prst="homePlate">
          <a:avLst/>
        </a:prstGeom>
        <a:gradFill rotWithShape="0">
          <a:gsLst>
            <a:gs pos="0">
              <a:schemeClr val="accent5">
                <a:hueOff val="1328264"/>
                <a:satOff val="-571"/>
                <a:lumOff val="-2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328264"/>
                <a:satOff val="-571"/>
                <a:lumOff val="-2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328264"/>
                <a:satOff val="-571"/>
                <a:lumOff val="-2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226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1"/>
              </a:solidFill>
            </a:rPr>
            <a:t>~10% of the Global population are affected</a:t>
          </a:r>
          <a:endParaRPr lang="en-ZA" sz="2100" kern="1200" dirty="0">
            <a:solidFill>
              <a:schemeClr val="tx1"/>
            </a:solidFill>
          </a:endParaRPr>
        </a:p>
      </dsp:txBody>
      <dsp:txXfrm rot="10800000">
        <a:off x="2138060" y="978635"/>
        <a:ext cx="6804525" cy="753395"/>
      </dsp:txXfrm>
    </dsp:sp>
    <dsp:sp modelId="{B4A0C7D4-2BF6-470E-ACCF-1B5B09D7D358}">
      <dsp:nvSpPr>
        <dsp:cNvPr id="0" name=""/>
        <dsp:cNvSpPr/>
      </dsp:nvSpPr>
      <dsp:spPr>
        <a:xfrm>
          <a:off x="1573014" y="978635"/>
          <a:ext cx="753395" cy="75339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E317271-C947-4082-8B19-35D884B75EA9}">
      <dsp:nvSpPr>
        <dsp:cNvPr id="0" name=""/>
        <dsp:cNvSpPr/>
      </dsp:nvSpPr>
      <dsp:spPr>
        <a:xfrm rot="10800000">
          <a:off x="1949711" y="1956924"/>
          <a:ext cx="6992874" cy="753395"/>
        </a:xfrm>
        <a:prstGeom prst="homePlate">
          <a:avLst/>
        </a:prstGeom>
        <a:gradFill rotWithShape="0">
          <a:gsLst>
            <a:gs pos="0">
              <a:schemeClr val="accent5">
                <a:hueOff val="2656527"/>
                <a:satOff val="-1142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656527"/>
                <a:satOff val="-1142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656527"/>
                <a:satOff val="-1142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226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1"/>
              </a:solidFill>
            </a:rPr>
            <a:t>~100 000 deaths from dysentery or liver abscess/ annum</a:t>
          </a:r>
          <a:endParaRPr lang="en-ZA" sz="2100" kern="1200" dirty="0">
            <a:solidFill>
              <a:schemeClr val="tx1"/>
            </a:solidFill>
          </a:endParaRPr>
        </a:p>
      </dsp:txBody>
      <dsp:txXfrm rot="10800000">
        <a:off x="2138060" y="1956924"/>
        <a:ext cx="6804525" cy="753395"/>
      </dsp:txXfrm>
    </dsp:sp>
    <dsp:sp modelId="{86C80E38-6257-4602-BFFA-6DE243C8AB64}">
      <dsp:nvSpPr>
        <dsp:cNvPr id="0" name=""/>
        <dsp:cNvSpPr/>
      </dsp:nvSpPr>
      <dsp:spPr>
        <a:xfrm>
          <a:off x="1573014" y="1956924"/>
          <a:ext cx="753395" cy="75339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D60EFF1-DE7F-4D67-9473-A1730AAF91ED}">
      <dsp:nvSpPr>
        <dsp:cNvPr id="0" name=""/>
        <dsp:cNvSpPr/>
      </dsp:nvSpPr>
      <dsp:spPr>
        <a:xfrm rot="10800000">
          <a:off x="1949711" y="2935214"/>
          <a:ext cx="6992874" cy="753395"/>
        </a:xfrm>
        <a:prstGeom prst="homePlate">
          <a:avLst/>
        </a:prstGeom>
        <a:gradFill rotWithShape="0">
          <a:gsLst>
            <a:gs pos="0">
              <a:schemeClr val="accent5">
                <a:hueOff val="3984791"/>
                <a:satOff val="-1713"/>
                <a:lumOff val="-7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984791"/>
                <a:satOff val="-1713"/>
                <a:lumOff val="-7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984791"/>
                <a:satOff val="-1713"/>
                <a:lumOff val="-7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226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1"/>
              </a:solidFill>
            </a:rPr>
            <a:t>90% Remain Asymptomatic </a:t>
          </a:r>
          <a:endParaRPr lang="en-ZA" sz="2100" kern="1200" dirty="0">
            <a:solidFill>
              <a:schemeClr val="tx1"/>
            </a:solidFill>
          </a:endParaRPr>
        </a:p>
      </dsp:txBody>
      <dsp:txXfrm rot="10800000">
        <a:off x="2138060" y="2935214"/>
        <a:ext cx="6804525" cy="753395"/>
      </dsp:txXfrm>
    </dsp:sp>
    <dsp:sp modelId="{A49A49D6-62D2-4758-B96B-EE5A7B271642}">
      <dsp:nvSpPr>
        <dsp:cNvPr id="0" name=""/>
        <dsp:cNvSpPr/>
      </dsp:nvSpPr>
      <dsp:spPr>
        <a:xfrm>
          <a:off x="1573014" y="2935214"/>
          <a:ext cx="753395" cy="75339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E3B4E31-99C9-43E5-AA6D-965A436C79DD}">
      <dsp:nvSpPr>
        <dsp:cNvPr id="0" name=""/>
        <dsp:cNvSpPr/>
      </dsp:nvSpPr>
      <dsp:spPr>
        <a:xfrm rot="10800000">
          <a:off x="1949711" y="3913504"/>
          <a:ext cx="6992874" cy="753395"/>
        </a:xfrm>
        <a:prstGeom prst="homePlate">
          <a:avLst/>
        </a:prstGeom>
        <a:gradFill rotWithShape="0">
          <a:gsLst>
            <a:gs pos="0">
              <a:schemeClr val="accent5">
                <a:hueOff val="5313054"/>
                <a:satOff val="-2284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13054"/>
                <a:satOff val="-2284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13054"/>
                <a:satOff val="-2284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226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1"/>
              </a:solidFill>
            </a:rPr>
            <a:t>10% Symptomatic – overcomes mucosal barrier of the colon and invades the lamina propria</a:t>
          </a:r>
          <a:endParaRPr lang="en-ZA" sz="2100" kern="1200" dirty="0">
            <a:solidFill>
              <a:schemeClr val="tx1"/>
            </a:solidFill>
          </a:endParaRPr>
        </a:p>
      </dsp:txBody>
      <dsp:txXfrm rot="10800000">
        <a:off x="2138060" y="3913504"/>
        <a:ext cx="6804525" cy="753395"/>
      </dsp:txXfrm>
    </dsp:sp>
    <dsp:sp modelId="{BCB8662F-B2CB-4E00-9DEC-1A5E204398C0}">
      <dsp:nvSpPr>
        <dsp:cNvPr id="0" name=""/>
        <dsp:cNvSpPr/>
      </dsp:nvSpPr>
      <dsp:spPr>
        <a:xfrm>
          <a:off x="1573014" y="3913504"/>
          <a:ext cx="753395" cy="75339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B84BA-CAF1-497B-9038-763343FFC137}">
      <dsp:nvSpPr>
        <dsp:cNvPr id="0" name=""/>
        <dsp:cNvSpPr/>
      </dsp:nvSpPr>
      <dsp:spPr>
        <a:xfrm>
          <a:off x="2614" y="0"/>
          <a:ext cx="3185347" cy="10223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Normal Mucosa</a:t>
          </a:r>
          <a:endParaRPr lang="en-ZA" sz="3300" kern="1200" dirty="0"/>
        </a:p>
      </dsp:txBody>
      <dsp:txXfrm>
        <a:off x="513764" y="0"/>
        <a:ext cx="2163047" cy="1022300"/>
      </dsp:txXfrm>
    </dsp:sp>
    <dsp:sp modelId="{4D4849B1-BC46-479D-BD73-B90CC13DC869}">
      <dsp:nvSpPr>
        <dsp:cNvPr id="0" name=""/>
        <dsp:cNvSpPr/>
      </dsp:nvSpPr>
      <dsp:spPr>
        <a:xfrm>
          <a:off x="2869426" y="0"/>
          <a:ext cx="3185347" cy="1022300"/>
        </a:xfrm>
        <a:prstGeom prst="chevron">
          <a:avLst/>
        </a:prstGeom>
        <a:solidFill>
          <a:schemeClr val="accent3">
            <a:hueOff val="597989"/>
            <a:satOff val="4972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Inflamed Mucosa</a:t>
          </a:r>
          <a:endParaRPr lang="en-ZA" sz="3300" kern="1200" dirty="0"/>
        </a:p>
      </dsp:txBody>
      <dsp:txXfrm>
        <a:off x="3380576" y="0"/>
        <a:ext cx="2163047" cy="1022300"/>
      </dsp:txXfrm>
    </dsp:sp>
    <dsp:sp modelId="{D1131253-7E0C-48BE-AFCA-6EDEE7F445F3}">
      <dsp:nvSpPr>
        <dsp:cNvPr id="0" name=""/>
        <dsp:cNvSpPr/>
      </dsp:nvSpPr>
      <dsp:spPr>
        <a:xfrm>
          <a:off x="5736239" y="0"/>
          <a:ext cx="3185347" cy="1022300"/>
        </a:xfrm>
        <a:prstGeom prst="chevron">
          <a:avLst/>
        </a:prstGeom>
        <a:solidFill>
          <a:schemeClr val="accent3">
            <a:hueOff val="1195977"/>
            <a:satOff val="9943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Necrotic Mucosa</a:t>
          </a:r>
          <a:endParaRPr lang="en-ZA" sz="3300" kern="1200" dirty="0"/>
        </a:p>
      </dsp:txBody>
      <dsp:txXfrm>
        <a:off x="6247389" y="0"/>
        <a:ext cx="2163047" cy="10223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0308D-FB57-4215-8E2C-CF8288C11390}">
      <dsp:nvSpPr>
        <dsp:cNvPr id="0" name=""/>
        <dsp:cNvSpPr/>
      </dsp:nvSpPr>
      <dsp:spPr>
        <a:xfrm>
          <a:off x="0" y="0"/>
          <a:ext cx="3598466" cy="11203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AXR: non-specific</a:t>
          </a:r>
          <a:endParaRPr lang="en-ZA" sz="2200" kern="1200" dirty="0">
            <a:solidFill>
              <a:schemeClr val="tx1"/>
            </a:solidFill>
          </a:endParaRPr>
        </a:p>
      </dsp:txBody>
      <dsp:txXfrm>
        <a:off x="32813" y="32813"/>
        <a:ext cx="2294893" cy="1054687"/>
      </dsp:txXfrm>
    </dsp:sp>
    <dsp:sp modelId="{9BAF317B-67B3-4F5B-97C3-69A2D4EE1A3F}">
      <dsp:nvSpPr>
        <dsp:cNvPr id="0" name=""/>
        <dsp:cNvSpPr/>
      </dsp:nvSpPr>
      <dsp:spPr>
        <a:xfrm>
          <a:off x="301371" y="1324007"/>
          <a:ext cx="3598466" cy="1120313"/>
        </a:xfrm>
        <a:prstGeom prst="roundRect">
          <a:avLst>
            <a:gd name="adj" fmla="val 10000"/>
          </a:avLst>
        </a:prstGeom>
        <a:solidFill>
          <a:schemeClr val="accent4">
            <a:hueOff val="602159"/>
            <a:satOff val="-3936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Gas distension non-involved segment</a:t>
          </a:r>
          <a:endParaRPr lang="en-ZA" sz="2200" kern="1200" dirty="0">
            <a:solidFill>
              <a:schemeClr val="tx1"/>
            </a:solidFill>
          </a:endParaRPr>
        </a:p>
      </dsp:txBody>
      <dsp:txXfrm>
        <a:off x="334184" y="1356820"/>
        <a:ext cx="2503264" cy="1054687"/>
      </dsp:txXfrm>
    </dsp:sp>
    <dsp:sp modelId="{D0B07939-9B6B-4565-B12B-2EFCAB2CEF23}">
      <dsp:nvSpPr>
        <dsp:cNvPr id="0" name=""/>
        <dsp:cNvSpPr/>
      </dsp:nvSpPr>
      <dsp:spPr>
        <a:xfrm>
          <a:off x="598245" y="2648014"/>
          <a:ext cx="3598466" cy="1120313"/>
        </a:xfrm>
        <a:prstGeom prst="roundRect">
          <a:avLst>
            <a:gd name="adj" fmla="val 10000"/>
          </a:avLst>
        </a:prstGeom>
        <a:solidFill>
          <a:schemeClr val="accent4">
            <a:hueOff val="1204318"/>
            <a:satOff val="-7871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Involved segment not visualized</a:t>
          </a:r>
          <a:endParaRPr lang="en-ZA" sz="2200" kern="1200" dirty="0">
            <a:solidFill>
              <a:schemeClr val="tx1"/>
            </a:solidFill>
          </a:endParaRPr>
        </a:p>
      </dsp:txBody>
      <dsp:txXfrm>
        <a:off x="631058" y="2680827"/>
        <a:ext cx="2507763" cy="1054687"/>
      </dsp:txXfrm>
    </dsp:sp>
    <dsp:sp modelId="{08E91A63-5062-42B7-B64C-80B79779711B}">
      <dsp:nvSpPr>
        <dsp:cNvPr id="0" name=""/>
        <dsp:cNvSpPr/>
      </dsp:nvSpPr>
      <dsp:spPr>
        <a:xfrm>
          <a:off x="899616" y="3972021"/>
          <a:ext cx="3598466" cy="1120313"/>
        </a:xfrm>
        <a:prstGeom prst="roundRect">
          <a:avLst>
            <a:gd name="adj" fmla="val 10000"/>
          </a:avLst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Fixed placement of colon</a:t>
          </a:r>
          <a:endParaRPr lang="en-ZA" sz="2200" kern="1200" dirty="0">
            <a:solidFill>
              <a:schemeClr val="tx1"/>
            </a:solidFill>
          </a:endParaRPr>
        </a:p>
      </dsp:txBody>
      <dsp:txXfrm>
        <a:off x="932429" y="4004834"/>
        <a:ext cx="2503264" cy="1054687"/>
      </dsp:txXfrm>
    </dsp:sp>
    <dsp:sp modelId="{C75129DF-CCBA-4938-959F-6AE146B48363}">
      <dsp:nvSpPr>
        <dsp:cNvPr id="0" name=""/>
        <dsp:cNvSpPr/>
      </dsp:nvSpPr>
      <dsp:spPr>
        <a:xfrm>
          <a:off x="2870262" y="858058"/>
          <a:ext cx="728203" cy="72820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300" kern="1200">
            <a:solidFill>
              <a:schemeClr val="tx1"/>
            </a:solidFill>
          </a:endParaRPr>
        </a:p>
      </dsp:txBody>
      <dsp:txXfrm>
        <a:off x="3034108" y="858058"/>
        <a:ext cx="400511" cy="547973"/>
      </dsp:txXfrm>
    </dsp:sp>
    <dsp:sp modelId="{CA6E6844-096C-4656-95B2-A9E2C8180792}">
      <dsp:nvSpPr>
        <dsp:cNvPr id="0" name=""/>
        <dsp:cNvSpPr/>
      </dsp:nvSpPr>
      <dsp:spPr>
        <a:xfrm>
          <a:off x="3171634" y="2182065"/>
          <a:ext cx="728203" cy="72820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590647"/>
            <a:satOff val="-5229"/>
            <a:lumOff val="36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90647"/>
              <a:satOff val="-5229"/>
              <a:lumOff val="3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300" kern="1200">
            <a:solidFill>
              <a:schemeClr val="tx1"/>
            </a:solidFill>
          </a:endParaRPr>
        </a:p>
      </dsp:txBody>
      <dsp:txXfrm>
        <a:off x="3335480" y="2182065"/>
        <a:ext cx="400511" cy="547973"/>
      </dsp:txXfrm>
    </dsp:sp>
    <dsp:sp modelId="{13A06DC7-1CB9-4843-B8CF-BF12C76C56CD}">
      <dsp:nvSpPr>
        <dsp:cNvPr id="0" name=""/>
        <dsp:cNvSpPr/>
      </dsp:nvSpPr>
      <dsp:spPr>
        <a:xfrm>
          <a:off x="3468507" y="3506072"/>
          <a:ext cx="728203" cy="72820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81295"/>
            <a:satOff val="-10459"/>
            <a:lumOff val="73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81295"/>
              <a:satOff val="-10459"/>
              <a:lumOff val="7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300" kern="1200">
            <a:solidFill>
              <a:schemeClr val="tx1"/>
            </a:solidFill>
          </a:endParaRPr>
        </a:p>
      </dsp:txBody>
      <dsp:txXfrm>
        <a:off x="3632353" y="3506072"/>
        <a:ext cx="400511" cy="5479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5EC59-FD1E-4201-A99D-22643317F94C}">
      <dsp:nvSpPr>
        <dsp:cNvPr id="0" name=""/>
        <dsp:cNvSpPr/>
      </dsp:nvSpPr>
      <dsp:spPr>
        <a:xfrm>
          <a:off x="0" y="0"/>
          <a:ext cx="4145280" cy="957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Thumbprinting – non-specific</a:t>
          </a:r>
          <a:endParaRPr lang="en-ZA" sz="2500" kern="1200" dirty="0">
            <a:solidFill>
              <a:schemeClr val="tx1"/>
            </a:solidFill>
          </a:endParaRPr>
        </a:p>
      </dsp:txBody>
      <dsp:txXfrm>
        <a:off x="28038" y="28038"/>
        <a:ext cx="3031393" cy="901218"/>
      </dsp:txXfrm>
    </dsp:sp>
    <dsp:sp modelId="{C2255630-E650-48C4-BED4-F49CB6F3F6F6}">
      <dsp:nvSpPr>
        <dsp:cNvPr id="0" name=""/>
        <dsp:cNvSpPr/>
      </dsp:nvSpPr>
      <dsp:spPr>
        <a:xfrm>
          <a:off x="347167" y="1131347"/>
          <a:ext cx="4145280" cy="957294"/>
        </a:xfrm>
        <a:prstGeom prst="roundRect">
          <a:avLst>
            <a:gd name="adj" fmla="val 10000"/>
          </a:avLst>
        </a:prstGeom>
        <a:solidFill>
          <a:schemeClr val="accent2">
            <a:hueOff val="-1912890"/>
            <a:satOff val="1692"/>
            <a:lumOff val="3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Intra-peritoneal free air</a:t>
          </a:r>
          <a:endParaRPr lang="en-ZA" sz="2500" kern="1200" dirty="0">
            <a:solidFill>
              <a:schemeClr val="tx1"/>
            </a:solidFill>
          </a:endParaRPr>
        </a:p>
      </dsp:txBody>
      <dsp:txXfrm>
        <a:off x="375205" y="1159385"/>
        <a:ext cx="3119795" cy="901218"/>
      </dsp:txXfrm>
    </dsp:sp>
    <dsp:sp modelId="{328934BD-B785-495C-8E1B-3A9BF0C430C2}">
      <dsp:nvSpPr>
        <dsp:cNvPr id="0" name=""/>
        <dsp:cNvSpPr/>
      </dsp:nvSpPr>
      <dsp:spPr>
        <a:xfrm>
          <a:off x="689152" y="2262695"/>
          <a:ext cx="4145280" cy="957294"/>
        </a:xfrm>
        <a:prstGeom prst="roundRect">
          <a:avLst>
            <a:gd name="adj" fmla="val 10000"/>
          </a:avLst>
        </a:prstGeom>
        <a:solidFill>
          <a:schemeClr val="accent2">
            <a:hueOff val="-3825781"/>
            <a:satOff val="3385"/>
            <a:lumOff val="60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Retro-peritoneal mottling</a:t>
          </a:r>
          <a:endParaRPr lang="en-ZA" sz="2500" kern="1200" dirty="0">
            <a:solidFill>
              <a:schemeClr val="tx1"/>
            </a:solidFill>
          </a:endParaRPr>
        </a:p>
      </dsp:txBody>
      <dsp:txXfrm>
        <a:off x="717190" y="2290733"/>
        <a:ext cx="3124977" cy="901218"/>
      </dsp:txXfrm>
    </dsp:sp>
    <dsp:sp modelId="{8D881F84-4E26-4A59-BA61-E2DDB1A1ABE7}">
      <dsp:nvSpPr>
        <dsp:cNvPr id="0" name=""/>
        <dsp:cNvSpPr/>
      </dsp:nvSpPr>
      <dsp:spPr>
        <a:xfrm>
          <a:off x="1036319" y="3394043"/>
          <a:ext cx="4145280" cy="957294"/>
        </a:xfrm>
        <a:prstGeom prst="roundRect">
          <a:avLst>
            <a:gd name="adj" fmla="val 10000"/>
          </a:avLst>
        </a:prstGeom>
        <a:solidFill>
          <a:schemeClr val="accent2">
            <a:hueOff val="-5738671"/>
            <a:satOff val="5077"/>
            <a:lumOff val="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Non-specific Toxic Megacolon</a:t>
          </a:r>
          <a:endParaRPr lang="en-ZA" sz="2500" kern="1200" dirty="0">
            <a:solidFill>
              <a:schemeClr val="tx1"/>
            </a:solidFill>
          </a:endParaRPr>
        </a:p>
      </dsp:txBody>
      <dsp:txXfrm>
        <a:off x="1064357" y="3422081"/>
        <a:ext cx="3119795" cy="901218"/>
      </dsp:txXfrm>
    </dsp:sp>
    <dsp:sp modelId="{C6B45E1E-4E9D-4B32-89FA-6A09D4D0B551}">
      <dsp:nvSpPr>
        <dsp:cNvPr id="0" name=""/>
        <dsp:cNvSpPr/>
      </dsp:nvSpPr>
      <dsp:spPr>
        <a:xfrm>
          <a:off x="35230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800" kern="1200">
            <a:solidFill>
              <a:schemeClr val="tx1"/>
            </a:solidFill>
          </a:endParaRPr>
        </a:p>
      </dsp:txBody>
      <dsp:txXfrm>
        <a:off x="3663042" y="733200"/>
        <a:ext cx="342233" cy="468236"/>
      </dsp:txXfrm>
    </dsp:sp>
    <dsp:sp modelId="{344E76F9-BF39-437C-A7EE-1D6AC6970A9A}">
      <dsp:nvSpPr>
        <dsp:cNvPr id="0" name=""/>
        <dsp:cNvSpPr/>
      </dsp:nvSpPr>
      <dsp:spPr>
        <a:xfrm>
          <a:off x="3870205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627922"/>
            <a:satOff val="5348"/>
            <a:lumOff val="80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627922"/>
              <a:satOff val="5348"/>
              <a:lumOff val="8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800" kern="1200">
            <a:solidFill>
              <a:schemeClr val="tx1"/>
            </a:solidFill>
          </a:endParaRPr>
        </a:p>
      </dsp:txBody>
      <dsp:txXfrm>
        <a:off x="4010209" y="1864548"/>
        <a:ext cx="342233" cy="468236"/>
      </dsp:txXfrm>
    </dsp:sp>
    <dsp:sp modelId="{08F92DCF-3AAC-4BD8-B4E1-8776A64A8180}">
      <dsp:nvSpPr>
        <dsp:cNvPr id="0" name=""/>
        <dsp:cNvSpPr/>
      </dsp:nvSpPr>
      <dsp:spPr>
        <a:xfrm>
          <a:off x="4212191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255845"/>
            <a:satOff val="10696"/>
            <a:lumOff val="1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255845"/>
              <a:satOff val="10696"/>
              <a:lumOff val="16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800" kern="1200">
            <a:solidFill>
              <a:schemeClr val="tx1"/>
            </a:solidFill>
          </a:endParaRPr>
        </a:p>
      </dsp:txBody>
      <dsp:txXfrm>
        <a:off x="4352195" y="2995896"/>
        <a:ext cx="342233" cy="46823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14B63-432D-48C9-8F54-93D83904ABE3}">
      <dsp:nvSpPr>
        <dsp:cNvPr id="0" name=""/>
        <dsp:cNvSpPr/>
      </dsp:nvSpPr>
      <dsp:spPr>
        <a:xfrm>
          <a:off x="0" y="0"/>
          <a:ext cx="4453356" cy="8308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Target Sign of Pancolitis</a:t>
          </a:r>
          <a:endParaRPr lang="en-ZA" sz="1500" kern="1200" dirty="0">
            <a:solidFill>
              <a:schemeClr val="tx1"/>
            </a:solidFill>
          </a:endParaRPr>
        </a:p>
      </dsp:txBody>
      <dsp:txXfrm>
        <a:off x="24336" y="24336"/>
        <a:ext cx="3459540" cy="782223"/>
      </dsp:txXfrm>
    </dsp:sp>
    <dsp:sp modelId="{2FB86991-A461-49AC-842D-EE49A6B82410}">
      <dsp:nvSpPr>
        <dsp:cNvPr id="0" name=""/>
        <dsp:cNvSpPr/>
      </dsp:nvSpPr>
      <dsp:spPr>
        <a:xfrm>
          <a:off x="332555" y="946298"/>
          <a:ext cx="4453356" cy="830895"/>
        </a:xfrm>
        <a:prstGeom prst="roundRect">
          <a:avLst>
            <a:gd name="adj" fmla="val 10000"/>
          </a:avLst>
        </a:prstGeom>
        <a:solidFill>
          <a:schemeClr val="accent2">
            <a:hueOff val="-1434668"/>
            <a:satOff val="1269"/>
            <a:lumOff val="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Submucosal ulcers with intramural dissection of contrast</a:t>
          </a:r>
          <a:endParaRPr lang="en-ZA" sz="1500" kern="1200" dirty="0">
            <a:solidFill>
              <a:schemeClr val="tx1"/>
            </a:solidFill>
          </a:endParaRPr>
        </a:p>
      </dsp:txBody>
      <dsp:txXfrm>
        <a:off x="356891" y="970634"/>
        <a:ext cx="3532046" cy="782223"/>
      </dsp:txXfrm>
    </dsp:sp>
    <dsp:sp modelId="{F32B0341-8F15-44B2-AA94-BBCE0E8EBA31}">
      <dsp:nvSpPr>
        <dsp:cNvPr id="0" name=""/>
        <dsp:cNvSpPr/>
      </dsp:nvSpPr>
      <dsp:spPr>
        <a:xfrm>
          <a:off x="665111" y="1892596"/>
          <a:ext cx="4453356" cy="830895"/>
        </a:xfrm>
        <a:prstGeom prst="roundRect">
          <a:avLst>
            <a:gd name="adj" fmla="val 10000"/>
          </a:avLst>
        </a:prstGeom>
        <a:solidFill>
          <a:schemeClr val="accent2">
            <a:hueOff val="-2869335"/>
            <a:satOff val="2538"/>
            <a:lumOff val="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Omental Wrapping</a:t>
          </a:r>
          <a:endParaRPr lang="en-ZA" sz="1500" kern="1200" dirty="0">
            <a:solidFill>
              <a:schemeClr val="tx1"/>
            </a:solidFill>
          </a:endParaRPr>
        </a:p>
      </dsp:txBody>
      <dsp:txXfrm>
        <a:off x="689447" y="1916932"/>
        <a:ext cx="3532046" cy="782223"/>
      </dsp:txXfrm>
    </dsp:sp>
    <dsp:sp modelId="{EC84DCCB-F6F4-4BDC-B2E4-78D7D69F8436}">
      <dsp:nvSpPr>
        <dsp:cNvPr id="0" name=""/>
        <dsp:cNvSpPr/>
      </dsp:nvSpPr>
      <dsp:spPr>
        <a:xfrm>
          <a:off x="997667" y="2838894"/>
          <a:ext cx="4453356" cy="830895"/>
        </a:xfrm>
        <a:prstGeom prst="roundRect">
          <a:avLst>
            <a:gd name="adj" fmla="val 10000"/>
          </a:avLst>
        </a:prstGeom>
        <a:solidFill>
          <a:schemeClr val="accent2">
            <a:hueOff val="-4304003"/>
            <a:satOff val="3808"/>
            <a:lumOff val="6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tx1"/>
              </a:solidFill>
            </a:rPr>
            <a:t>Discontinous</a:t>
          </a:r>
          <a:r>
            <a:rPr lang="en-US" sz="1500" kern="1200" dirty="0">
              <a:solidFill>
                <a:schemeClr val="tx1"/>
              </a:solidFill>
            </a:rPr>
            <a:t> bowel necrosis = enhancing &amp; non-enhancing bowel wall [</a:t>
          </a:r>
          <a:r>
            <a:rPr lang="en-US" sz="1500" kern="1200" dirty="0" err="1">
              <a:solidFill>
                <a:schemeClr val="tx1"/>
              </a:solidFill>
            </a:rPr>
            <a:t>Ischaemic</a:t>
          </a:r>
          <a:r>
            <a:rPr lang="en-US" sz="1500" kern="1200" dirty="0">
              <a:solidFill>
                <a:schemeClr val="tx1"/>
              </a:solidFill>
            </a:rPr>
            <a:t> Phenomenon]</a:t>
          </a:r>
          <a:endParaRPr lang="en-ZA" sz="1500" kern="1200" dirty="0">
            <a:solidFill>
              <a:schemeClr val="tx1"/>
            </a:solidFill>
          </a:endParaRPr>
        </a:p>
      </dsp:txBody>
      <dsp:txXfrm>
        <a:off x="1022003" y="2863230"/>
        <a:ext cx="3532046" cy="782223"/>
      </dsp:txXfrm>
    </dsp:sp>
    <dsp:sp modelId="{A5A49130-3A34-47ED-B2ED-189E831D11A1}">
      <dsp:nvSpPr>
        <dsp:cNvPr id="0" name=""/>
        <dsp:cNvSpPr/>
      </dsp:nvSpPr>
      <dsp:spPr>
        <a:xfrm>
          <a:off x="1330223" y="3785192"/>
          <a:ext cx="4453356" cy="830895"/>
        </a:xfrm>
        <a:prstGeom prst="roundRect">
          <a:avLst>
            <a:gd name="adj" fmla="val 10000"/>
          </a:avLst>
        </a:prstGeom>
        <a:solidFill>
          <a:schemeClr val="accent2">
            <a:hueOff val="-5738671"/>
            <a:satOff val="5077"/>
            <a:lumOff val="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Features of Perforation; Associated Liver Abscess; </a:t>
          </a:r>
          <a:r>
            <a:rPr lang="en-US" sz="1500" kern="1200" dirty="0" err="1">
              <a:solidFill>
                <a:schemeClr val="tx1"/>
              </a:solidFill>
            </a:rPr>
            <a:t>Amoeboma</a:t>
          </a:r>
          <a:endParaRPr lang="en-ZA" sz="1500" kern="1200" dirty="0">
            <a:solidFill>
              <a:schemeClr val="tx1"/>
            </a:solidFill>
          </a:endParaRPr>
        </a:p>
      </dsp:txBody>
      <dsp:txXfrm>
        <a:off x="1354559" y="3809528"/>
        <a:ext cx="3532046" cy="782223"/>
      </dsp:txXfrm>
    </dsp:sp>
    <dsp:sp modelId="{9BFBA220-D921-49BE-BD4A-DD592F4A2667}">
      <dsp:nvSpPr>
        <dsp:cNvPr id="0" name=""/>
        <dsp:cNvSpPr/>
      </dsp:nvSpPr>
      <dsp:spPr>
        <a:xfrm>
          <a:off x="3913274" y="607015"/>
          <a:ext cx="540082" cy="5400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400" kern="1200">
            <a:solidFill>
              <a:schemeClr val="tx1"/>
            </a:solidFill>
          </a:endParaRPr>
        </a:p>
      </dsp:txBody>
      <dsp:txXfrm>
        <a:off x="4034792" y="607015"/>
        <a:ext cx="297046" cy="406412"/>
      </dsp:txXfrm>
    </dsp:sp>
    <dsp:sp modelId="{F22CFC71-D4A3-47AA-8BC8-EB0C1B9EC03A}">
      <dsp:nvSpPr>
        <dsp:cNvPr id="0" name=""/>
        <dsp:cNvSpPr/>
      </dsp:nvSpPr>
      <dsp:spPr>
        <a:xfrm>
          <a:off x="4245830" y="1553313"/>
          <a:ext cx="540082" cy="5400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751948"/>
            <a:satOff val="3565"/>
            <a:lumOff val="53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751948"/>
              <a:satOff val="3565"/>
              <a:lumOff val="5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400" kern="1200">
            <a:solidFill>
              <a:schemeClr val="tx1"/>
            </a:solidFill>
          </a:endParaRPr>
        </a:p>
      </dsp:txBody>
      <dsp:txXfrm>
        <a:off x="4367348" y="1553313"/>
        <a:ext cx="297046" cy="406412"/>
      </dsp:txXfrm>
    </dsp:sp>
    <dsp:sp modelId="{3454DC30-38FB-46C3-B95F-A491B05D7D67}">
      <dsp:nvSpPr>
        <dsp:cNvPr id="0" name=""/>
        <dsp:cNvSpPr/>
      </dsp:nvSpPr>
      <dsp:spPr>
        <a:xfrm>
          <a:off x="4578386" y="2485763"/>
          <a:ext cx="540082" cy="5400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503897"/>
            <a:satOff val="7131"/>
            <a:lumOff val="107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503897"/>
              <a:satOff val="7131"/>
              <a:lumOff val="10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400" kern="1200">
            <a:solidFill>
              <a:schemeClr val="tx1"/>
            </a:solidFill>
          </a:endParaRPr>
        </a:p>
      </dsp:txBody>
      <dsp:txXfrm>
        <a:off x="4699904" y="2485763"/>
        <a:ext cx="297046" cy="406412"/>
      </dsp:txXfrm>
    </dsp:sp>
    <dsp:sp modelId="{5717CD32-12A1-45CE-9C7F-C728E617AED0}">
      <dsp:nvSpPr>
        <dsp:cNvPr id="0" name=""/>
        <dsp:cNvSpPr/>
      </dsp:nvSpPr>
      <dsp:spPr>
        <a:xfrm>
          <a:off x="4910941" y="3441293"/>
          <a:ext cx="540082" cy="5400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255845"/>
            <a:satOff val="10696"/>
            <a:lumOff val="1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255845"/>
              <a:satOff val="10696"/>
              <a:lumOff val="16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400" kern="1200">
            <a:solidFill>
              <a:schemeClr val="tx1"/>
            </a:solidFill>
          </a:endParaRPr>
        </a:p>
      </dsp:txBody>
      <dsp:txXfrm>
        <a:off x="5032459" y="3441293"/>
        <a:ext cx="297046" cy="4064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494F7-1863-4C23-9211-54E4390CE63D}">
      <dsp:nvSpPr>
        <dsp:cNvPr id="0" name=""/>
        <dsp:cNvSpPr/>
      </dsp:nvSpPr>
      <dsp:spPr>
        <a:xfrm>
          <a:off x="0" y="0"/>
          <a:ext cx="4469130" cy="1305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Endemic Amoebiasis</a:t>
          </a:r>
          <a:endParaRPr lang="en-ZA" sz="3400" kern="1200" dirty="0"/>
        </a:p>
      </dsp:txBody>
      <dsp:txXfrm>
        <a:off x="38234" y="38234"/>
        <a:ext cx="3060499" cy="1228933"/>
      </dsp:txXfrm>
    </dsp:sp>
    <dsp:sp modelId="{CA5D7C3F-69DB-4798-BC34-181E52270A4D}">
      <dsp:nvSpPr>
        <dsp:cNvPr id="0" name=""/>
        <dsp:cNvSpPr/>
      </dsp:nvSpPr>
      <dsp:spPr>
        <a:xfrm>
          <a:off x="394334" y="1522968"/>
          <a:ext cx="4469130" cy="1305401"/>
        </a:xfrm>
        <a:prstGeom prst="roundRect">
          <a:avLst>
            <a:gd name="adj" fmla="val 10000"/>
          </a:avLst>
        </a:prstGeom>
        <a:solidFill>
          <a:schemeClr val="accent3">
            <a:hueOff val="597989"/>
            <a:satOff val="4972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Amoebicials</a:t>
          </a:r>
          <a:r>
            <a:rPr lang="en-US" sz="3400" kern="1200" dirty="0"/>
            <a:t> and Luminal Agents</a:t>
          </a:r>
          <a:endParaRPr lang="en-ZA" sz="3400" kern="1200" dirty="0"/>
        </a:p>
      </dsp:txBody>
      <dsp:txXfrm>
        <a:off x="432568" y="1561202"/>
        <a:ext cx="3149816" cy="1228933"/>
      </dsp:txXfrm>
    </dsp:sp>
    <dsp:sp modelId="{216DF773-391D-40C4-B12B-C4AAF27EF5A4}">
      <dsp:nvSpPr>
        <dsp:cNvPr id="0" name=""/>
        <dsp:cNvSpPr/>
      </dsp:nvSpPr>
      <dsp:spPr>
        <a:xfrm>
          <a:off x="788669" y="3045936"/>
          <a:ext cx="4469130" cy="1305401"/>
        </a:xfrm>
        <a:prstGeom prst="roundRect">
          <a:avLst>
            <a:gd name="adj" fmla="val 10000"/>
          </a:avLst>
        </a:prstGeom>
        <a:solidFill>
          <a:schemeClr val="accent3">
            <a:hueOff val="1195977"/>
            <a:satOff val="9943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Surgical Management</a:t>
          </a:r>
          <a:endParaRPr lang="en-ZA" sz="3400" kern="1200" dirty="0"/>
        </a:p>
      </dsp:txBody>
      <dsp:txXfrm>
        <a:off x="826903" y="3084170"/>
        <a:ext cx="3149816" cy="1228933"/>
      </dsp:txXfrm>
    </dsp:sp>
    <dsp:sp modelId="{2734BA97-ACAA-4BED-BC26-DE7FE992F550}">
      <dsp:nvSpPr>
        <dsp:cNvPr id="0" name=""/>
        <dsp:cNvSpPr/>
      </dsp:nvSpPr>
      <dsp:spPr>
        <a:xfrm>
          <a:off x="362061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600" kern="1200"/>
        </a:p>
      </dsp:txBody>
      <dsp:txXfrm>
        <a:off x="3811534" y="989929"/>
        <a:ext cx="466680" cy="638504"/>
      </dsp:txXfrm>
    </dsp:sp>
    <dsp:sp modelId="{FF57CAAA-7EF8-4C6E-BBFF-66574FD14442}">
      <dsp:nvSpPr>
        <dsp:cNvPr id="0" name=""/>
        <dsp:cNvSpPr/>
      </dsp:nvSpPr>
      <dsp:spPr>
        <a:xfrm>
          <a:off x="4014954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187807"/>
            <a:satOff val="11463"/>
            <a:lumOff val="62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187807"/>
              <a:satOff val="11463"/>
              <a:lumOff val="6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600" kern="1200"/>
        </a:p>
      </dsp:txBody>
      <dsp:txXfrm>
        <a:off x="4205869" y="2504195"/>
        <a:ext cx="466680" cy="6385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29C31-2267-4D1A-9488-CE2C92A7F8DF}">
      <dsp:nvSpPr>
        <dsp:cNvPr id="0" name=""/>
        <dsp:cNvSpPr/>
      </dsp:nvSpPr>
      <dsp:spPr>
        <a:xfrm>
          <a:off x="1464471" y="54391"/>
          <a:ext cx="2610802" cy="26108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Prevention</a:t>
          </a:r>
          <a:endParaRPr lang="en-ZA" sz="3100" b="1" kern="1200" dirty="0"/>
        </a:p>
      </dsp:txBody>
      <dsp:txXfrm>
        <a:off x="1812578" y="511282"/>
        <a:ext cx="1914588" cy="1174861"/>
      </dsp:txXfrm>
    </dsp:sp>
    <dsp:sp modelId="{C6A7DF6C-9576-41B3-BCD1-0CE3CD554A32}">
      <dsp:nvSpPr>
        <dsp:cNvPr id="0" name=""/>
        <dsp:cNvSpPr/>
      </dsp:nvSpPr>
      <dsp:spPr>
        <a:xfrm>
          <a:off x="2406536" y="1686143"/>
          <a:ext cx="2610802" cy="2610802"/>
        </a:xfrm>
        <a:prstGeom prst="ellipse">
          <a:avLst/>
        </a:prstGeom>
        <a:solidFill>
          <a:schemeClr val="accent4">
            <a:alpha val="50000"/>
            <a:hueOff val="903239"/>
            <a:satOff val="-5904"/>
            <a:lumOff val="352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Eliminate </a:t>
          </a:r>
          <a:r>
            <a:rPr lang="en-US" sz="3100" b="1" kern="1200" dirty="0"/>
            <a:t>Invasive Disease</a:t>
          </a:r>
          <a:endParaRPr lang="en-ZA" sz="3100" b="1" kern="1200" dirty="0"/>
        </a:p>
      </dsp:txBody>
      <dsp:txXfrm>
        <a:off x="3205006" y="2360600"/>
        <a:ext cx="1566481" cy="1435941"/>
      </dsp:txXfrm>
    </dsp:sp>
    <dsp:sp modelId="{0356D923-6BEE-4CF5-8A45-B6DFC93881CF}">
      <dsp:nvSpPr>
        <dsp:cNvPr id="0" name=""/>
        <dsp:cNvSpPr/>
      </dsp:nvSpPr>
      <dsp:spPr>
        <a:xfrm>
          <a:off x="522406" y="1686143"/>
          <a:ext cx="2610802" cy="2610802"/>
        </a:xfrm>
        <a:prstGeom prst="ellipse">
          <a:avLst/>
        </a:prstGeom>
        <a:solidFill>
          <a:schemeClr val="accent4">
            <a:alpha val="50000"/>
            <a:hueOff val="1806477"/>
            <a:satOff val="-11807"/>
            <a:lumOff val="705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Eradicate Intestinal Carriage</a:t>
          </a:r>
          <a:endParaRPr lang="en-ZA" sz="3100" b="1" kern="1200" dirty="0"/>
        </a:p>
      </dsp:txBody>
      <dsp:txXfrm>
        <a:off x="768257" y="2360600"/>
        <a:ext cx="1566481" cy="143594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F5305-BFF2-4812-99A0-53AAB6359D92}">
      <dsp:nvSpPr>
        <dsp:cNvPr id="0" name=""/>
        <dsp:cNvSpPr/>
      </dsp:nvSpPr>
      <dsp:spPr>
        <a:xfrm>
          <a:off x="5213" y="0"/>
          <a:ext cx="3034884" cy="89066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Clean &amp; Disinfect Toilet Regularly</a:t>
          </a:r>
          <a:endParaRPr lang="en-ZA" sz="2200" kern="1200" dirty="0"/>
        </a:p>
      </dsp:txBody>
      <dsp:txXfrm>
        <a:off x="450545" y="0"/>
        <a:ext cx="2144220" cy="890664"/>
      </dsp:txXfrm>
    </dsp:sp>
    <dsp:sp modelId="{DEB0AF3E-72F0-42FB-952E-2CBEDCBCA4BF}">
      <dsp:nvSpPr>
        <dsp:cNvPr id="0" name=""/>
        <dsp:cNvSpPr/>
      </dsp:nvSpPr>
      <dsp:spPr>
        <a:xfrm>
          <a:off x="2736609" y="0"/>
          <a:ext cx="3034884" cy="890664"/>
        </a:xfrm>
        <a:prstGeom prst="chevron">
          <a:avLst/>
        </a:prstGeom>
        <a:solidFill>
          <a:schemeClr val="accent2">
            <a:hueOff val="-1912890"/>
            <a:satOff val="1692"/>
            <a:lumOff val="3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Wash Fruit &amp; Veg before eating</a:t>
          </a:r>
          <a:endParaRPr lang="en-ZA" sz="2200" kern="1200" dirty="0"/>
        </a:p>
      </dsp:txBody>
      <dsp:txXfrm>
        <a:off x="3181941" y="0"/>
        <a:ext cx="2144220" cy="890664"/>
      </dsp:txXfrm>
    </dsp:sp>
    <dsp:sp modelId="{57850273-004D-4913-B23E-C972ECC94AF0}">
      <dsp:nvSpPr>
        <dsp:cNvPr id="0" name=""/>
        <dsp:cNvSpPr/>
      </dsp:nvSpPr>
      <dsp:spPr>
        <a:xfrm>
          <a:off x="5468006" y="0"/>
          <a:ext cx="3034884" cy="890664"/>
        </a:xfrm>
        <a:prstGeom prst="chevron">
          <a:avLst/>
        </a:prstGeom>
        <a:solidFill>
          <a:schemeClr val="accent2">
            <a:hueOff val="-3825781"/>
            <a:satOff val="3385"/>
            <a:lumOff val="60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Boil Drinking water</a:t>
          </a:r>
          <a:endParaRPr lang="en-ZA" sz="2200" kern="1200" dirty="0"/>
        </a:p>
      </dsp:txBody>
      <dsp:txXfrm>
        <a:off x="5913338" y="0"/>
        <a:ext cx="2144220" cy="890664"/>
      </dsp:txXfrm>
    </dsp:sp>
    <dsp:sp modelId="{AB00290E-AC84-4976-9697-28CB968DD7EA}">
      <dsp:nvSpPr>
        <dsp:cNvPr id="0" name=""/>
        <dsp:cNvSpPr/>
      </dsp:nvSpPr>
      <dsp:spPr>
        <a:xfrm>
          <a:off x="8199402" y="0"/>
          <a:ext cx="3034884" cy="890664"/>
        </a:xfrm>
        <a:prstGeom prst="chevron">
          <a:avLst/>
        </a:prstGeom>
        <a:solidFill>
          <a:schemeClr val="accent2">
            <a:hueOff val="-5738671"/>
            <a:satOff val="5077"/>
            <a:lumOff val="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Cook Meat &amp; Veg properly</a:t>
          </a:r>
          <a:endParaRPr lang="en-ZA" sz="2200" kern="1200" dirty="0"/>
        </a:p>
      </dsp:txBody>
      <dsp:txXfrm>
        <a:off x="8644734" y="0"/>
        <a:ext cx="2144220" cy="89066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F5305-BFF2-4812-99A0-53AAB6359D92}">
      <dsp:nvSpPr>
        <dsp:cNvPr id="0" name=""/>
        <dsp:cNvSpPr/>
      </dsp:nvSpPr>
      <dsp:spPr>
        <a:xfrm>
          <a:off x="9878" y="0"/>
          <a:ext cx="5905128" cy="89066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Avoid Ice Cubes &amp; drinking Fountains</a:t>
          </a:r>
          <a:endParaRPr lang="en-ZA" sz="2900" kern="1200" dirty="0"/>
        </a:p>
      </dsp:txBody>
      <dsp:txXfrm>
        <a:off x="455210" y="0"/>
        <a:ext cx="5014464" cy="890664"/>
      </dsp:txXfrm>
    </dsp:sp>
    <dsp:sp modelId="{DEB0AF3E-72F0-42FB-952E-2CBEDCBCA4BF}">
      <dsp:nvSpPr>
        <dsp:cNvPr id="0" name=""/>
        <dsp:cNvSpPr/>
      </dsp:nvSpPr>
      <dsp:spPr>
        <a:xfrm>
          <a:off x="5324494" y="0"/>
          <a:ext cx="5905128" cy="890664"/>
        </a:xfrm>
        <a:prstGeom prst="chevron">
          <a:avLst/>
        </a:prstGeom>
        <a:solidFill>
          <a:schemeClr val="accent2">
            <a:hueOff val="-5738671"/>
            <a:satOff val="5077"/>
            <a:lumOff val="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Avoid unpasteurized dairy products</a:t>
          </a:r>
          <a:endParaRPr lang="en-ZA" sz="2900" kern="1200" dirty="0"/>
        </a:p>
      </dsp:txBody>
      <dsp:txXfrm>
        <a:off x="5769826" y="0"/>
        <a:ext cx="5014464" cy="89066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D4741-C6CD-4C9F-ADA5-8AFBF5EA3AAA}">
      <dsp:nvSpPr>
        <dsp:cNvPr id="0" name=""/>
        <dsp:cNvSpPr/>
      </dsp:nvSpPr>
      <dsp:spPr>
        <a:xfrm>
          <a:off x="795380" y="1316470"/>
          <a:ext cx="3067067" cy="2529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750mg tds PO</a:t>
          </a:r>
          <a:endParaRPr lang="en-ZA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35-50mg/kg/d divided 3 doses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5-10 Days</a:t>
          </a:r>
          <a:endParaRPr lang="en-ZA" sz="1800" kern="1200" dirty="0"/>
        </a:p>
      </dsp:txBody>
      <dsp:txXfrm>
        <a:off x="853595" y="1374685"/>
        <a:ext cx="2950637" cy="1871182"/>
      </dsp:txXfrm>
    </dsp:sp>
    <dsp:sp modelId="{59177D31-8F38-4069-85A1-C8910A128864}">
      <dsp:nvSpPr>
        <dsp:cNvPr id="0" name=""/>
        <dsp:cNvSpPr/>
      </dsp:nvSpPr>
      <dsp:spPr>
        <a:xfrm>
          <a:off x="2538841" y="1990253"/>
          <a:ext cx="3277090" cy="3277090"/>
        </a:xfrm>
        <a:prstGeom prst="leftCircularArrow">
          <a:avLst>
            <a:gd name="adj1" fmla="val 2835"/>
            <a:gd name="adj2" fmla="val 346306"/>
            <a:gd name="adj3" fmla="val 2121817"/>
            <a:gd name="adj4" fmla="val 9024489"/>
            <a:gd name="adj5" fmla="val 330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3DBEC4-6C97-4DB3-9C89-39647FE6393D}">
      <dsp:nvSpPr>
        <dsp:cNvPr id="0" name=""/>
        <dsp:cNvSpPr/>
      </dsp:nvSpPr>
      <dsp:spPr>
        <a:xfrm>
          <a:off x="1476950" y="3304083"/>
          <a:ext cx="2726282" cy="1084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Metronidazole</a:t>
          </a:r>
          <a:endParaRPr lang="en-ZA" sz="2000" kern="1200" dirty="0"/>
        </a:p>
      </dsp:txBody>
      <dsp:txXfrm>
        <a:off x="1508704" y="3335837"/>
        <a:ext cx="2662774" cy="1020644"/>
      </dsp:txXfrm>
    </dsp:sp>
    <dsp:sp modelId="{7A7FE869-F900-449E-91E0-AECF37208EB7}">
      <dsp:nvSpPr>
        <dsp:cNvPr id="0" name=""/>
        <dsp:cNvSpPr/>
      </dsp:nvSpPr>
      <dsp:spPr>
        <a:xfrm>
          <a:off x="4645678" y="1316470"/>
          <a:ext cx="3067067" cy="2529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806477"/>
              <a:satOff val="-11807"/>
              <a:lumOff val="70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Nitazoxabide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Chloroquine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Tinidazole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Emetine</a:t>
          </a:r>
          <a:endParaRPr lang="en-ZA" sz="1800" kern="1200" dirty="0"/>
        </a:p>
      </dsp:txBody>
      <dsp:txXfrm>
        <a:off x="4703893" y="1916762"/>
        <a:ext cx="2950637" cy="1871182"/>
      </dsp:txXfrm>
    </dsp:sp>
    <dsp:sp modelId="{5CAA6B23-8BFB-429B-B584-FAFAE4220F98}">
      <dsp:nvSpPr>
        <dsp:cNvPr id="0" name=""/>
        <dsp:cNvSpPr/>
      </dsp:nvSpPr>
      <dsp:spPr>
        <a:xfrm>
          <a:off x="5327248" y="774394"/>
          <a:ext cx="2726282" cy="1084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806477"/>
                <a:satOff val="-11807"/>
                <a:lumOff val="70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806477"/>
                <a:satOff val="-11807"/>
                <a:lumOff val="70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806477"/>
                <a:satOff val="-11807"/>
                <a:lumOff val="70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Alternates</a:t>
          </a:r>
          <a:endParaRPr lang="en-ZA" sz="1800" kern="1200" dirty="0"/>
        </a:p>
      </dsp:txBody>
      <dsp:txXfrm>
        <a:off x="5359002" y="806148"/>
        <a:ext cx="2662774" cy="102064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D4741-C6CD-4C9F-ADA5-8AFBF5EA3AAA}">
      <dsp:nvSpPr>
        <dsp:cNvPr id="0" name=""/>
        <dsp:cNvSpPr/>
      </dsp:nvSpPr>
      <dsp:spPr>
        <a:xfrm>
          <a:off x="795380" y="1316470"/>
          <a:ext cx="3067067" cy="2529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2g daily PO</a:t>
          </a:r>
          <a:endParaRPr lang="en-ZA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50mg/kg/day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3-5 Days</a:t>
          </a:r>
          <a:endParaRPr lang="en-ZA" sz="1800" kern="1200" dirty="0"/>
        </a:p>
      </dsp:txBody>
      <dsp:txXfrm>
        <a:off x="853595" y="1374685"/>
        <a:ext cx="2950637" cy="1871182"/>
      </dsp:txXfrm>
    </dsp:sp>
    <dsp:sp modelId="{59177D31-8F38-4069-85A1-C8910A128864}">
      <dsp:nvSpPr>
        <dsp:cNvPr id="0" name=""/>
        <dsp:cNvSpPr/>
      </dsp:nvSpPr>
      <dsp:spPr>
        <a:xfrm>
          <a:off x="2538841" y="1990253"/>
          <a:ext cx="3277090" cy="3277090"/>
        </a:xfrm>
        <a:prstGeom prst="leftCircularArrow">
          <a:avLst>
            <a:gd name="adj1" fmla="val 2835"/>
            <a:gd name="adj2" fmla="val 346306"/>
            <a:gd name="adj3" fmla="val 2121817"/>
            <a:gd name="adj4" fmla="val 9024489"/>
            <a:gd name="adj5" fmla="val 330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3DBEC4-6C97-4DB3-9C89-39647FE6393D}">
      <dsp:nvSpPr>
        <dsp:cNvPr id="0" name=""/>
        <dsp:cNvSpPr/>
      </dsp:nvSpPr>
      <dsp:spPr>
        <a:xfrm>
          <a:off x="1476950" y="3304083"/>
          <a:ext cx="2726282" cy="1084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Tinidazole</a:t>
          </a:r>
          <a:endParaRPr lang="en-ZA" sz="2000" kern="1200" dirty="0"/>
        </a:p>
      </dsp:txBody>
      <dsp:txXfrm>
        <a:off x="1508704" y="3335837"/>
        <a:ext cx="2662774" cy="1020644"/>
      </dsp:txXfrm>
    </dsp:sp>
    <dsp:sp modelId="{7A7FE869-F900-449E-91E0-AECF37208EB7}">
      <dsp:nvSpPr>
        <dsp:cNvPr id="0" name=""/>
        <dsp:cNvSpPr/>
      </dsp:nvSpPr>
      <dsp:spPr>
        <a:xfrm>
          <a:off x="4645678" y="1316470"/>
          <a:ext cx="3067067" cy="2529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806477"/>
              <a:satOff val="-11807"/>
              <a:lumOff val="70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Paromomycin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Diloxanide Furoate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Iodoquinol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Nitazoxanide</a:t>
          </a:r>
          <a:endParaRPr lang="en-ZA" sz="1800" kern="1200" dirty="0"/>
        </a:p>
      </dsp:txBody>
      <dsp:txXfrm>
        <a:off x="4703893" y="1916762"/>
        <a:ext cx="2950637" cy="1871182"/>
      </dsp:txXfrm>
    </dsp:sp>
    <dsp:sp modelId="{5CAA6B23-8BFB-429B-B584-FAFAE4220F98}">
      <dsp:nvSpPr>
        <dsp:cNvPr id="0" name=""/>
        <dsp:cNvSpPr/>
      </dsp:nvSpPr>
      <dsp:spPr>
        <a:xfrm>
          <a:off x="5327248" y="774394"/>
          <a:ext cx="2726282" cy="1084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806477"/>
                <a:satOff val="-11807"/>
                <a:lumOff val="70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806477"/>
                <a:satOff val="-11807"/>
                <a:lumOff val="70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806477"/>
                <a:satOff val="-11807"/>
                <a:lumOff val="70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Alternates</a:t>
          </a:r>
          <a:endParaRPr lang="en-ZA" sz="1800" kern="1200" dirty="0"/>
        </a:p>
      </dsp:txBody>
      <dsp:txXfrm>
        <a:off x="5359002" y="806148"/>
        <a:ext cx="2662774" cy="1020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70B26-030D-4294-9B87-193485D6CE3C}">
      <dsp:nvSpPr>
        <dsp:cNvPr id="0" name=""/>
        <dsp:cNvSpPr/>
      </dsp:nvSpPr>
      <dsp:spPr>
        <a:xfrm>
          <a:off x="1648036" y="2386061"/>
          <a:ext cx="521609" cy="1987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804" y="0"/>
              </a:lnTo>
              <a:lnTo>
                <a:pt x="260804" y="1987840"/>
              </a:lnTo>
              <a:lnTo>
                <a:pt x="521609" y="198784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700" kern="1200"/>
        </a:p>
      </dsp:txBody>
      <dsp:txXfrm>
        <a:off x="1857463" y="3328603"/>
        <a:ext cx="102756" cy="102756"/>
      </dsp:txXfrm>
    </dsp:sp>
    <dsp:sp modelId="{2AD3EAAF-00ED-48D2-8DDD-854C9C1E9E61}">
      <dsp:nvSpPr>
        <dsp:cNvPr id="0" name=""/>
        <dsp:cNvSpPr/>
      </dsp:nvSpPr>
      <dsp:spPr>
        <a:xfrm>
          <a:off x="1648036" y="2386061"/>
          <a:ext cx="521609" cy="993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804" y="0"/>
              </a:lnTo>
              <a:lnTo>
                <a:pt x="260804" y="993920"/>
              </a:lnTo>
              <a:lnTo>
                <a:pt x="521609" y="9939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b="1" kern="1200">
            <a:solidFill>
              <a:schemeClr val="tx1"/>
            </a:solidFill>
          </a:endParaRPr>
        </a:p>
      </dsp:txBody>
      <dsp:txXfrm>
        <a:off x="1880779" y="2854959"/>
        <a:ext cx="56123" cy="56123"/>
      </dsp:txXfrm>
    </dsp:sp>
    <dsp:sp modelId="{19E176A2-181B-4E53-8E90-4033A5B1E74E}">
      <dsp:nvSpPr>
        <dsp:cNvPr id="0" name=""/>
        <dsp:cNvSpPr/>
      </dsp:nvSpPr>
      <dsp:spPr>
        <a:xfrm>
          <a:off x="1648036" y="2340341"/>
          <a:ext cx="5216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1609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b="1" kern="1200">
            <a:solidFill>
              <a:schemeClr val="tx1"/>
            </a:solidFill>
          </a:endParaRPr>
        </a:p>
      </dsp:txBody>
      <dsp:txXfrm>
        <a:off x="1895801" y="2373021"/>
        <a:ext cx="26080" cy="26080"/>
      </dsp:txXfrm>
    </dsp:sp>
    <dsp:sp modelId="{2A874A93-DE66-4D72-BDD8-06EB03ED2F5F}">
      <dsp:nvSpPr>
        <dsp:cNvPr id="0" name=""/>
        <dsp:cNvSpPr/>
      </dsp:nvSpPr>
      <dsp:spPr>
        <a:xfrm>
          <a:off x="1648036" y="1392141"/>
          <a:ext cx="521609" cy="993920"/>
        </a:xfrm>
        <a:custGeom>
          <a:avLst/>
          <a:gdLst/>
          <a:ahLst/>
          <a:cxnLst/>
          <a:rect l="0" t="0" r="0" b="0"/>
          <a:pathLst>
            <a:path>
              <a:moveTo>
                <a:pt x="0" y="993920"/>
              </a:moveTo>
              <a:lnTo>
                <a:pt x="260804" y="993920"/>
              </a:lnTo>
              <a:lnTo>
                <a:pt x="260804" y="0"/>
              </a:lnTo>
              <a:lnTo>
                <a:pt x="52160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b="1" kern="1200">
            <a:solidFill>
              <a:schemeClr val="tx1"/>
            </a:solidFill>
          </a:endParaRPr>
        </a:p>
      </dsp:txBody>
      <dsp:txXfrm>
        <a:off x="1880779" y="1861039"/>
        <a:ext cx="56123" cy="56123"/>
      </dsp:txXfrm>
    </dsp:sp>
    <dsp:sp modelId="{0A63F040-739E-4B81-AA3C-EA88AC37ACCF}">
      <dsp:nvSpPr>
        <dsp:cNvPr id="0" name=""/>
        <dsp:cNvSpPr/>
      </dsp:nvSpPr>
      <dsp:spPr>
        <a:xfrm>
          <a:off x="1648036" y="398220"/>
          <a:ext cx="521609" cy="1987840"/>
        </a:xfrm>
        <a:custGeom>
          <a:avLst/>
          <a:gdLst/>
          <a:ahLst/>
          <a:cxnLst/>
          <a:rect l="0" t="0" r="0" b="0"/>
          <a:pathLst>
            <a:path>
              <a:moveTo>
                <a:pt x="0" y="1987840"/>
              </a:moveTo>
              <a:lnTo>
                <a:pt x="260804" y="1987840"/>
              </a:lnTo>
              <a:lnTo>
                <a:pt x="260804" y="0"/>
              </a:lnTo>
              <a:lnTo>
                <a:pt x="52160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700" b="1" kern="1200">
            <a:solidFill>
              <a:schemeClr val="tx1"/>
            </a:solidFill>
          </a:endParaRPr>
        </a:p>
      </dsp:txBody>
      <dsp:txXfrm>
        <a:off x="1857463" y="1340762"/>
        <a:ext cx="102756" cy="102756"/>
      </dsp:txXfrm>
    </dsp:sp>
    <dsp:sp modelId="{3D45748E-0E05-475E-AD6E-F942AA3B44AE}">
      <dsp:nvSpPr>
        <dsp:cNvPr id="0" name=""/>
        <dsp:cNvSpPr/>
      </dsp:nvSpPr>
      <dsp:spPr>
        <a:xfrm rot="16200000">
          <a:off x="-841995" y="1988493"/>
          <a:ext cx="4184928" cy="7951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Entamoeba</a:t>
          </a:r>
          <a:endParaRPr lang="en-ZA" sz="2400" b="1" kern="1200" dirty="0">
            <a:solidFill>
              <a:schemeClr val="tx1"/>
            </a:solidFill>
          </a:endParaRPr>
        </a:p>
      </dsp:txBody>
      <dsp:txXfrm>
        <a:off x="-841995" y="1988493"/>
        <a:ext cx="4184928" cy="795136"/>
      </dsp:txXfrm>
    </dsp:sp>
    <dsp:sp modelId="{47958301-0E6A-456F-8818-FE57FDB5EE27}">
      <dsp:nvSpPr>
        <dsp:cNvPr id="0" name=""/>
        <dsp:cNvSpPr/>
      </dsp:nvSpPr>
      <dsp:spPr>
        <a:xfrm>
          <a:off x="2169646" y="652"/>
          <a:ext cx="2608047" cy="7951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</a:rPr>
            <a:t>Dispar</a:t>
          </a:r>
          <a:endParaRPr lang="en-ZA" sz="2400" b="1" kern="1200" dirty="0">
            <a:solidFill>
              <a:schemeClr val="tx1"/>
            </a:solidFill>
          </a:endParaRPr>
        </a:p>
      </dsp:txBody>
      <dsp:txXfrm>
        <a:off x="2169646" y="652"/>
        <a:ext cx="2608047" cy="795136"/>
      </dsp:txXfrm>
    </dsp:sp>
    <dsp:sp modelId="{F977AED5-294C-4D86-BC8E-EAFC5EC2C019}">
      <dsp:nvSpPr>
        <dsp:cNvPr id="0" name=""/>
        <dsp:cNvSpPr/>
      </dsp:nvSpPr>
      <dsp:spPr>
        <a:xfrm>
          <a:off x="2169646" y="994572"/>
          <a:ext cx="2608047" cy="7951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Histolytica</a:t>
          </a:r>
          <a:endParaRPr lang="en-ZA" sz="2400" b="1" kern="1200" dirty="0">
            <a:solidFill>
              <a:schemeClr val="tx1"/>
            </a:solidFill>
          </a:endParaRPr>
        </a:p>
      </dsp:txBody>
      <dsp:txXfrm>
        <a:off x="2169646" y="994572"/>
        <a:ext cx="2608047" cy="795136"/>
      </dsp:txXfrm>
    </dsp:sp>
    <dsp:sp modelId="{0BA7AD06-3F0A-424A-B94F-D0EDF34C9D0A}">
      <dsp:nvSpPr>
        <dsp:cNvPr id="0" name=""/>
        <dsp:cNvSpPr/>
      </dsp:nvSpPr>
      <dsp:spPr>
        <a:xfrm>
          <a:off x="2169646" y="1988493"/>
          <a:ext cx="2608047" cy="7951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</a:rPr>
            <a:t>Moshkovskii</a:t>
          </a:r>
          <a:endParaRPr lang="en-ZA" sz="2400" b="1" kern="1200" dirty="0">
            <a:solidFill>
              <a:schemeClr val="tx1"/>
            </a:solidFill>
          </a:endParaRPr>
        </a:p>
      </dsp:txBody>
      <dsp:txXfrm>
        <a:off x="2169646" y="1988493"/>
        <a:ext cx="2608047" cy="795136"/>
      </dsp:txXfrm>
    </dsp:sp>
    <dsp:sp modelId="{FCE3BD6D-9C41-4A1E-B0A6-1B647943BCE8}">
      <dsp:nvSpPr>
        <dsp:cNvPr id="0" name=""/>
        <dsp:cNvSpPr/>
      </dsp:nvSpPr>
      <dsp:spPr>
        <a:xfrm>
          <a:off x="2169646" y="2982413"/>
          <a:ext cx="2608047" cy="7951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Bangladeshi</a:t>
          </a:r>
          <a:endParaRPr lang="en-ZA" sz="2400" b="1" kern="1200" dirty="0">
            <a:solidFill>
              <a:schemeClr val="tx1"/>
            </a:solidFill>
          </a:endParaRPr>
        </a:p>
      </dsp:txBody>
      <dsp:txXfrm>
        <a:off x="2169646" y="2982413"/>
        <a:ext cx="2608047" cy="795136"/>
      </dsp:txXfrm>
    </dsp:sp>
    <dsp:sp modelId="{C73588B4-0102-4937-92CD-278E746C7145}">
      <dsp:nvSpPr>
        <dsp:cNvPr id="0" name=""/>
        <dsp:cNvSpPr/>
      </dsp:nvSpPr>
      <dsp:spPr>
        <a:xfrm>
          <a:off x="2169646" y="3976334"/>
          <a:ext cx="2608047" cy="7951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</a:rPr>
            <a:t>Hartmanni</a:t>
          </a:r>
          <a:endParaRPr lang="en-ZA" sz="2400" b="1" kern="1200" dirty="0">
            <a:solidFill>
              <a:schemeClr val="tx1"/>
            </a:solidFill>
          </a:endParaRPr>
        </a:p>
      </dsp:txBody>
      <dsp:txXfrm>
        <a:off x="2169646" y="3976334"/>
        <a:ext cx="2608047" cy="79513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D4741-C6CD-4C9F-ADA5-8AFBF5EA3AAA}">
      <dsp:nvSpPr>
        <dsp:cNvPr id="0" name=""/>
        <dsp:cNvSpPr/>
      </dsp:nvSpPr>
      <dsp:spPr>
        <a:xfrm>
          <a:off x="1831" y="1501754"/>
          <a:ext cx="2617796" cy="2159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25-35mg/kg/day divided doses PO</a:t>
          </a:r>
          <a:endParaRPr lang="en-Z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7 Days</a:t>
          </a:r>
          <a:endParaRPr lang="en-ZA" sz="2000" kern="1200" dirty="0"/>
        </a:p>
      </dsp:txBody>
      <dsp:txXfrm>
        <a:off x="51519" y="1551442"/>
        <a:ext cx="2518420" cy="1597086"/>
      </dsp:txXfrm>
    </dsp:sp>
    <dsp:sp modelId="{59177D31-8F38-4069-85A1-C8910A128864}">
      <dsp:nvSpPr>
        <dsp:cNvPr id="0" name=""/>
        <dsp:cNvSpPr/>
      </dsp:nvSpPr>
      <dsp:spPr>
        <a:xfrm>
          <a:off x="1525645" y="2205199"/>
          <a:ext cx="2607430" cy="2607430"/>
        </a:xfrm>
        <a:prstGeom prst="leftCircularArrow">
          <a:avLst>
            <a:gd name="adj1" fmla="val 2090"/>
            <a:gd name="adj2" fmla="val 250899"/>
            <a:gd name="adj3" fmla="val 2026410"/>
            <a:gd name="adj4" fmla="val 9024489"/>
            <a:gd name="adj5" fmla="val 243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3DBEC4-6C97-4DB3-9C89-39647FE6393D}">
      <dsp:nvSpPr>
        <dsp:cNvPr id="0" name=""/>
        <dsp:cNvSpPr/>
      </dsp:nvSpPr>
      <dsp:spPr>
        <a:xfrm>
          <a:off x="583564" y="3198217"/>
          <a:ext cx="2326930" cy="925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Paromomycin</a:t>
          </a:r>
          <a:endParaRPr lang="en-ZA" sz="2000" kern="1200" dirty="0"/>
        </a:p>
      </dsp:txBody>
      <dsp:txXfrm>
        <a:off x="610666" y="3225319"/>
        <a:ext cx="2272726" cy="871139"/>
      </dsp:txXfrm>
    </dsp:sp>
    <dsp:sp modelId="{7A7FE869-F900-449E-91E0-AECF37208EB7}">
      <dsp:nvSpPr>
        <dsp:cNvPr id="0" name=""/>
        <dsp:cNvSpPr/>
      </dsp:nvSpPr>
      <dsp:spPr>
        <a:xfrm>
          <a:off x="3169983" y="1501754"/>
          <a:ext cx="2617796" cy="2159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806477"/>
              <a:satOff val="-11807"/>
              <a:lumOff val="70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Iodoquinol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Diloxanide </a:t>
          </a:r>
          <a:r>
            <a:rPr lang="en-US" sz="1800" kern="1200" dirty="0" err="1"/>
            <a:t>fuorate</a:t>
          </a:r>
          <a:endParaRPr lang="en-ZA" sz="1800" kern="1200" dirty="0"/>
        </a:p>
      </dsp:txBody>
      <dsp:txXfrm>
        <a:off x="3219671" y="2014114"/>
        <a:ext cx="2518420" cy="1597086"/>
      </dsp:txXfrm>
    </dsp:sp>
    <dsp:sp modelId="{5CAA6B23-8BFB-429B-B584-FAFAE4220F98}">
      <dsp:nvSpPr>
        <dsp:cNvPr id="0" name=""/>
        <dsp:cNvSpPr/>
      </dsp:nvSpPr>
      <dsp:spPr>
        <a:xfrm>
          <a:off x="3751716" y="1039082"/>
          <a:ext cx="2326930" cy="925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806477"/>
                <a:satOff val="-11807"/>
                <a:lumOff val="70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806477"/>
                <a:satOff val="-11807"/>
                <a:lumOff val="70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806477"/>
                <a:satOff val="-11807"/>
                <a:lumOff val="70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Alternates</a:t>
          </a:r>
          <a:endParaRPr lang="en-ZA" sz="1800" kern="1200" dirty="0"/>
        </a:p>
      </dsp:txBody>
      <dsp:txXfrm>
        <a:off x="3778818" y="1066184"/>
        <a:ext cx="2272726" cy="87113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01010-5C06-4627-94FE-F01C79E24E3B}">
      <dsp:nvSpPr>
        <dsp:cNvPr id="0" name=""/>
        <dsp:cNvSpPr/>
      </dsp:nvSpPr>
      <dsp:spPr>
        <a:xfrm>
          <a:off x="0" y="0"/>
          <a:ext cx="4292991" cy="10267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Acute Abdomen</a:t>
          </a:r>
          <a:endParaRPr lang="en-ZA" sz="2700" kern="1200" dirty="0"/>
        </a:p>
      </dsp:txBody>
      <dsp:txXfrm>
        <a:off x="30074" y="30074"/>
        <a:ext cx="3098235" cy="966645"/>
      </dsp:txXfrm>
    </dsp:sp>
    <dsp:sp modelId="{5F4D8F96-7F23-41A4-8F4E-E4C63E0CA9ED}">
      <dsp:nvSpPr>
        <dsp:cNvPr id="0" name=""/>
        <dsp:cNvSpPr/>
      </dsp:nvSpPr>
      <dsp:spPr>
        <a:xfrm>
          <a:off x="359538" y="1213483"/>
          <a:ext cx="4292991" cy="1026793"/>
        </a:xfrm>
        <a:prstGeom prst="roundRect">
          <a:avLst>
            <a:gd name="adj" fmla="val 10000"/>
          </a:avLst>
        </a:prstGeom>
        <a:solidFill>
          <a:schemeClr val="accent4">
            <a:hueOff val="602159"/>
            <a:satOff val="-3936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Perforated Amoebic Colitis</a:t>
          </a:r>
          <a:endParaRPr lang="en-ZA" sz="2700" kern="1200" dirty="0"/>
        </a:p>
      </dsp:txBody>
      <dsp:txXfrm>
        <a:off x="389612" y="1243557"/>
        <a:ext cx="3205889" cy="966645"/>
      </dsp:txXfrm>
    </dsp:sp>
    <dsp:sp modelId="{2BA93189-A6BB-4EFD-B1BB-2F2E8C491479}">
      <dsp:nvSpPr>
        <dsp:cNvPr id="0" name=""/>
        <dsp:cNvSpPr/>
      </dsp:nvSpPr>
      <dsp:spPr>
        <a:xfrm>
          <a:off x="713709" y="2426967"/>
          <a:ext cx="4292991" cy="1026793"/>
        </a:xfrm>
        <a:prstGeom prst="roundRect">
          <a:avLst>
            <a:gd name="adj" fmla="val 10000"/>
          </a:avLst>
        </a:prstGeom>
        <a:solidFill>
          <a:schemeClr val="accent4">
            <a:hueOff val="1204318"/>
            <a:satOff val="-7871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Massive GI Bleed</a:t>
          </a:r>
          <a:endParaRPr lang="en-ZA" sz="2700" kern="1200" dirty="0"/>
        </a:p>
      </dsp:txBody>
      <dsp:txXfrm>
        <a:off x="743783" y="2457041"/>
        <a:ext cx="3211255" cy="966645"/>
      </dsp:txXfrm>
    </dsp:sp>
    <dsp:sp modelId="{4C1ACF9A-24BA-4161-8ACC-70B1A1B1AB02}">
      <dsp:nvSpPr>
        <dsp:cNvPr id="0" name=""/>
        <dsp:cNvSpPr/>
      </dsp:nvSpPr>
      <dsp:spPr>
        <a:xfrm>
          <a:off x="1073247" y="3640451"/>
          <a:ext cx="4292991" cy="1026793"/>
        </a:xfrm>
        <a:prstGeom prst="roundRect">
          <a:avLst>
            <a:gd name="adj" fmla="val 10000"/>
          </a:avLst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Toxic Megacolon </a:t>
          </a:r>
          <a:endParaRPr lang="en-ZA" sz="2700" kern="1200" dirty="0"/>
        </a:p>
      </dsp:txBody>
      <dsp:txXfrm>
        <a:off x="1103321" y="3670525"/>
        <a:ext cx="3205889" cy="966645"/>
      </dsp:txXfrm>
    </dsp:sp>
    <dsp:sp modelId="{ADC28D1C-E819-4F39-BDDB-DC34DB812654}">
      <dsp:nvSpPr>
        <dsp:cNvPr id="0" name=""/>
        <dsp:cNvSpPr/>
      </dsp:nvSpPr>
      <dsp:spPr>
        <a:xfrm>
          <a:off x="3625575" y="786430"/>
          <a:ext cx="667416" cy="66741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000" kern="1200"/>
        </a:p>
      </dsp:txBody>
      <dsp:txXfrm>
        <a:off x="3775744" y="786430"/>
        <a:ext cx="367078" cy="502231"/>
      </dsp:txXfrm>
    </dsp:sp>
    <dsp:sp modelId="{97B8A62F-BD40-438D-8A72-19917CF5EF47}">
      <dsp:nvSpPr>
        <dsp:cNvPr id="0" name=""/>
        <dsp:cNvSpPr/>
      </dsp:nvSpPr>
      <dsp:spPr>
        <a:xfrm>
          <a:off x="3985113" y="1999914"/>
          <a:ext cx="667416" cy="66741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590647"/>
            <a:satOff val="-5229"/>
            <a:lumOff val="36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90647"/>
              <a:satOff val="-5229"/>
              <a:lumOff val="3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000" kern="1200"/>
        </a:p>
      </dsp:txBody>
      <dsp:txXfrm>
        <a:off x="4135282" y="1999914"/>
        <a:ext cx="367078" cy="502231"/>
      </dsp:txXfrm>
    </dsp:sp>
    <dsp:sp modelId="{BCBDBF2A-A54F-4B41-B49C-E624720401EB}">
      <dsp:nvSpPr>
        <dsp:cNvPr id="0" name=""/>
        <dsp:cNvSpPr/>
      </dsp:nvSpPr>
      <dsp:spPr>
        <a:xfrm>
          <a:off x="4339284" y="3213398"/>
          <a:ext cx="667416" cy="66741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81295"/>
            <a:satOff val="-10459"/>
            <a:lumOff val="73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81295"/>
              <a:satOff val="-10459"/>
              <a:lumOff val="7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000" kern="1200"/>
        </a:p>
      </dsp:txBody>
      <dsp:txXfrm>
        <a:off x="4489453" y="3213398"/>
        <a:ext cx="367078" cy="50223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050DC-7173-414B-902B-E04F8A6D464D}">
      <dsp:nvSpPr>
        <dsp:cNvPr id="0" name=""/>
        <dsp:cNvSpPr/>
      </dsp:nvSpPr>
      <dsp:spPr>
        <a:xfrm rot="16200000">
          <a:off x="1487" y="361"/>
          <a:ext cx="2079306" cy="2079306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Contained</a:t>
          </a:r>
          <a:endParaRPr lang="en-ZA" sz="2400" kern="1200" dirty="0"/>
        </a:p>
      </dsp:txBody>
      <dsp:txXfrm rot="5400000">
        <a:off x="365366" y="520187"/>
        <a:ext cx="1715427" cy="1039653"/>
      </dsp:txXfrm>
    </dsp:sp>
    <dsp:sp modelId="{13F42855-421E-4FDF-85CF-2449B4E30B03}">
      <dsp:nvSpPr>
        <dsp:cNvPr id="0" name=""/>
        <dsp:cNvSpPr/>
      </dsp:nvSpPr>
      <dsp:spPr>
        <a:xfrm rot="5400000">
          <a:off x="3186892" y="0"/>
          <a:ext cx="2079306" cy="2079306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-5738671"/>
            <a:satOff val="5077"/>
            <a:lumOff val="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Faecal</a:t>
          </a:r>
          <a:r>
            <a:rPr lang="en-US" sz="2400" kern="1200" dirty="0"/>
            <a:t> Peritonitis</a:t>
          </a:r>
          <a:endParaRPr lang="en-ZA" sz="2400" kern="1200" dirty="0"/>
        </a:p>
      </dsp:txBody>
      <dsp:txXfrm rot="-5400000">
        <a:off x="3186892" y="519827"/>
        <a:ext cx="1715427" cy="103965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F1F04-CDEC-44ED-B78D-A294D7FB082B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Active Management of Invasive disease or disease in high risk populations in Endemic areas</a:t>
          </a:r>
          <a:endParaRPr lang="en-ZA" sz="2000" kern="1200" dirty="0"/>
        </a:p>
      </dsp:txBody>
      <dsp:txXfrm>
        <a:off x="22940" y="22940"/>
        <a:ext cx="7160195" cy="737360"/>
      </dsp:txXfrm>
    </dsp:sp>
    <dsp:sp modelId="{B2BE081A-7508-45F4-81E4-76EFE5715724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-1434668"/>
            <a:satOff val="1269"/>
            <a:lumOff val="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Active management of invasive and asymptomatic disease in Non-endemic Areas; Always screen for concomitant liver abscess</a:t>
          </a:r>
          <a:endParaRPr lang="en-ZA" sz="2000" kern="1200" dirty="0"/>
        </a:p>
      </dsp:txBody>
      <dsp:txXfrm>
        <a:off x="627587" y="914964"/>
        <a:ext cx="6937378" cy="737360"/>
      </dsp:txXfrm>
    </dsp:sp>
    <dsp:sp modelId="{CFAB24D7-A3AC-4240-9BD7-432FEDA51163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-2869335"/>
            <a:satOff val="2538"/>
            <a:lumOff val="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Amoebicial</a:t>
          </a:r>
          <a:r>
            <a:rPr lang="en-US" sz="2000" kern="1200" dirty="0"/>
            <a:t> Tissue agent + Intra-luminal agent recommended</a:t>
          </a:r>
          <a:endParaRPr lang="en-ZA" sz="2000" kern="1200" dirty="0"/>
        </a:p>
      </dsp:txBody>
      <dsp:txXfrm>
        <a:off x="1232233" y="1806988"/>
        <a:ext cx="6937378" cy="737360"/>
      </dsp:txXfrm>
    </dsp:sp>
    <dsp:sp modelId="{1116237A-5A47-4795-87FC-228F03B49379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-4304003"/>
            <a:satOff val="3808"/>
            <a:lumOff val="6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Intra-operative management depends of patient stability and presence of </a:t>
          </a:r>
          <a:r>
            <a:rPr lang="en-US" sz="2000" kern="1200" dirty="0" err="1"/>
            <a:t>faecal</a:t>
          </a:r>
          <a:r>
            <a:rPr lang="en-US" sz="2000" kern="1200" dirty="0"/>
            <a:t> peritonitis</a:t>
          </a:r>
          <a:endParaRPr lang="en-ZA" sz="2000" kern="1200" dirty="0"/>
        </a:p>
      </dsp:txBody>
      <dsp:txXfrm>
        <a:off x="1836880" y="2699012"/>
        <a:ext cx="6937378" cy="737360"/>
      </dsp:txXfrm>
    </dsp:sp>
    <dsp:sp modelId="{2DA99DB8-9412-439F-BE49-EA59DF44B776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-5738671"/>
            <a:satOff val="5077"/>
            <a:lumOff val="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 peritonitis + wrapping = ileostomy &amp; washout; </a:t>
          </a:r>
          <a:r>
            <a:rPr lang="en-US" sz="2000" kern="1200" dirty="0" err="1"/>
            <a:t>Faecal</a:t>
          </a:r>
          <a:r>
            <a:rPr lang="en-US" sz="2000" kern="1200" dirty="0"/>
            <a:t> Peritonitis = Colectomy and ileostomy</a:t>
          </a:r>
          <a:endParaRPr lang="en-ZA" sz="2000" kern="1200" dirty="0"/>
        </a:p>
      </dsp:txBody>
      <dsp:txXfrm>
        <a:off x="2441527" y="3591037"/>
        <a:ext cx="6937378" cy="737360"/>
      </dsp:txXfrm>
    </dsp:sp>
    <dsp:sp modelId="{6EB5DF8A-2295-403F-9D76-6FBFE4EF148A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300" kern="1200"/>
        </a:p>
      </dsp:txBody>
      <dsp:txXfrm>
        <a:off x="7702454" y="572200"/>
        <a:ext cx="280008" cy="383102"/>
      </dsp:txXfrm>
    </dsp:sp>
    <dsp:sp modelId="{00EF2339-C2F2-4019-B1C5-A4F045DEEE89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751948"/>
            <a:satOff val="3565"/>
            <a:lumOff val="53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751948"/>
              <a:satOff val="3565"/>
              <a:lumOff val="5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300" kern="1200"/>
        </a:p>
      </dsp:txBody>
      <dsp:txXfrm>
        <a:off x="8307101" y="1464225"/>
        <a:ext cx="280008" cy="383102"/>
      </dsp:txXfrm>
    </dsp:sp>
    <dsp:sp modelId="{15AB6DC7-55A1-4190-9D71-EC916796F687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503897"/>
            <a:satOff val="7131"/>
            <a:lumOff val="107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503897"/>
              <a:satOff val="7131"/>
              <a:lumOff val="10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300" kern="1200"/>
        </a:p>
      </dsp:txBody>
      <dsp:txXfrm>
        <a:off x="8911748" y="2343195"/>
        <a:ext cx="280008" cy="383102"/>
      </dsp:txXfrm>
    </dsp:sp>
    <dsp:sp modelId="{3F2394EE-D29D-4EBB-82E1-A49C3F317AF3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255845"/>
            <a:satOff val="10696"/>
            <a:lumOff val="1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255845"/>
              <a:satOff val="10696"/>
              <a:lumOff val="16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300" kern="1200"/>
        </a:p>
      </dsp:txBody>
      <dsp:txXfrm>
        <a:off x="9516395" y="3243922"/>
        <a:ext cx="280008" cy="383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92B4E-5E8F-48C9-845E-8974C99A7E11}">
      <dsp:nvSpPr>
        <dsp:cNvPr id="0" name=""/>
        <dsp:cNvSpPr/>
      </dsp:nvSpPr>
      <dsp:spPr>
        <a:xfrm>
          <a:off x="5748" y="421259"/>
          <a:ext cx="2138437" cy="855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Ingestion of Cysts</a:t>
          </a:r>
          <a:endParaRPr lang="en-ZA" sz="1600" kern="1200" dirty="0"/>
        </a:p>
      </dsp:txBody>
      <dsp:txXfrm>
        <a:off x="433435" y="421259"/>
        <a:ext cx="1283063" cy="855374"/>
      </dsp:txXfrm>
    </dsp:sp>
    <dsp:sp modelId="{53CAD9E5-3FCA-4FB4-829C-1BB1CA8959EE}">
      <dsp:nvSpPr>
        <dsp:cNvPr id="0" name=""/>
        <dsp:cNvSpPr/>
      </dsp:nvSpPr>
      <dsp:spPr>
        <a:xfrm>
          <a:off x="1930342" y="421259"/>
          <a:ext cx="2138437" cy="855374"/>
        </a:xfrm>
        <a:prstGeom prst="chevron">
          <a:avLst/>
        </a:prstGeom>
        <a:solidFill>
          <a:schemeClr val="accent4">
            <a:hueOff val="361295"/>
            <a:satOff val="-2361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Encystation in the Terminal Ileum</a:t>
          </a:r>
          <a:endParaRPr lang="en-ZA" sz="1600" kern="1200" dirty="0"/>
        </a:p>
      </dsp:txBody>
      <dsp:txXfrm>
        <a:off x="2358029" y="421259"/>
        <a:ext cx="1283063" cy="855374"/>
      </dsp:txXfrm>
    </dsp:sp>
    <dsp:sp modelId="{DCE3C1D7-5977-4F23-AADF-6180A2993988}">
      <dsp:nvSpPr>
        <dsp:cNvPr id="0" name=""/>
        <dsp:cNvSpPr/>
      </dsp:nvSpPr>
      <dsp:spPr>
        <a:xfrm>
          <a:off x="3854935" y="421259"/>
          <a:ext cx="2138437" cy="855374"/>
        </a:xfrm>
        <a:prstGeom prst="chevron">
          <a:avLst/>
        </a:prstGeom>
        <a:solidFill>
          <a:schemeClr val="accent4">
            <a:hueOff val="722591"/>
            <a:satOff val="-4723"/>
            <a:lumOff val="2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Division of cyst 4 </a:t>
          </a:r>
          <a:r>
            <a:rPr lang="en-US" sz="1600" kern="1200" dirty="0">
              <a:sym typeface="Wingdings" panose="05000000000000000000" pitchFamily="2" charset="2"/>
            </a:rPr>
            <a:t> </a:t>
          </a:r>
          <a:r>
            <a:rPr lang="en-US" sz="1600" kern="1200" dirty="0"/>
            <a:t> 8-Trophozoites</a:t>
          </a:r>
          <a:endParaRPr lang="en-ZA" sz="1600" kern="1200" dirty="0"/>
        </a:p>
      </dsp:txBody>
      <dsp:txXfrm>
        <a:off x="4282622" y="421259"/>
        <a:ext cx="1283063" cy="855374"/>
      </dsp:txXfrm>
    </dsp:sp>
    <dsp:sp modelId="{6B59FE45-87CB-4138-9EF6-248DFA551EB0}">
      <dsp:nvSpPr>
        <dsp:cNvPr id="0" name=""/>
        <dsp:cNvSpPr/>
      </dsp:nvSpPr>
      <dsp:spPr>
        <a:xfrm>
          <a:off x="5779529" y="421259"/>
          <a:ext cx="2138437" cy="855374"/>
        </a:xfrm>
        <a:prstGeom prst="chevron">
          <a:avLst/>
        </a:prstGeom>
        <a:solidFill>
          <a:schemeClr val="accent4">
            <a:hueOff val="1083886"/>
            <a:satOff val="-7084"/>
            <a:lumOff val="4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Trophozoites </a:t>
          </a:r>
          <a:r>
            <a:rPr lang="en-US" sz="1600" kern="1200" dirty="0">
              <a:sym typeface="Wingdings" panose="05000000000000000000" pitchFamily="2" charset="2"/>
            </a:rPr>
            <a:t></a:t>
          </a:r>
          <a:r>
            <a:rPr lang="en-US" sz="1600" kern="1200" dirty="0"/>
            <a:t> colonize the colon</a:t>
          </a:r>
          <a:endParaRPr lang="en-ZA" sz="1600" kern="1200" dirty="0"/>
        </a:p>
      </dsp:txBody>
      <dsp:txXfrm>
        <a:off x="6207216" y="421259"/>
        <a:ext cx="1283063" cy="855374"/>
      </dsp:txXfrm>
    </dsp:sp>
    <dsp:sp modelId="{D2398884-6D6D-4197-8837-A941C2E8AE9B}">
      <dsp:nvSpPr>
        <dsp:cNvPr id="0" name=""/>
        <dsp:cNvSpPr/>
      </dsp:nvSpPr>
      <dsp:spPr>
        <a:xfrm>
          <a:off x="7704122" y="421259"/>
          <a:ext cx="2138437" cy="855374"/>
        </a:xfrm>
        <a:prstGeom prst="chevron">
          <a:avLst/>
        </a:prstGeom>
        <a:solidFill>
          <a:schemeClr val="accent4">
            <a:hueOff val="1445182"/>
            <a:satOff val="-9446"/>
            <a:lumOff val="5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Encystation</a:t>
          </a:r>
          <a:endParaRPr lang="en-ZA" sz="1600" kern="1200" dirty="0"/>
        </a:p>
      </dsp:txBody>
      <dsp:txXfrm>
        <a:off x="8131809" y="421259"/>
        <a:ext cx="1283063" cy="855374"/>
      </dsp:txXfrm>
    </dsp:sp>
    <dsp:sp modelId="{1179FD09-9E76-4501-92D6-9D8653BEAD36}">
      <dsp:nvSpPr>
        <dsp:cNvPr id="0" name=""/>
        <dsp:cNvSpPr/>
      </dsp:nvSpPr>
      <dsp:spPr>
        <a:xfrm>
          <a:off x="9628716" y="421259"/>
          <a:ext cx="2138437" cy="855374"/>
        </a:xfrm>
        <a:prstGeom prst="chevron">
          <a:avLst/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Excretion of Cysts</a:t>
          </a:r>
          <a:endParaRPr lang="en-ZA" sz="1600" kern="1200" dirty="0"/>
        </a:p>
      </dsp:txBody>
      <dsp:txXfrm>
        <a:off x="10056403" y="421259"/>
        <a:ext cx="1283063" cy="855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A585A-6F6D-4D58-AD62-16C756A8F8AD}">
      <dsp:nvSpPr>
        <dsp:cNvPr id="0" name=""/>
        <dsp:cNvSpPr/>
      </dsp:nvSpPr>
      <dsp:spPr>
        <a:xfrm>
          <a:off x="311309" y="1191259"/>
          <a:ext cx="2770045" cy="2284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90% of cases</a:t>
          </a:r>
          <a:endParaRPr lang="en-ZA" sz="1700" kern="1200" dirty="0"/>
        </a:p>
      </dsp:txBody>
      <dsp:txXfrm>
        <a:off x="363886" y="1243836"/>
        <a:ext cx="2664891" cy="1689973"/>
      </dsp:txXfrm>
    </dsp:sp>
    <dsp:sp modelId="{0840CC46-AD83-4862-B6DD-1C3D995CF314}">
      <dsp:nvSpPr>
        <dsp:cNvPr id="0" name=""/>
        <dsp:cNvSpPr/>
      </dsp:nvSpPr>
      <dsp:spPr>
        <a:xfrm>
          <a:off x="507904" y="1536645"/>
          <a:ext cx="3614629" cy="3614629"/>
        </a:xfrm>
        <a:prstGeom prst="leftCircularArrow">
          <a:avLst>
            <a:gd name="adj1" fmla="val 3295"/>
            <a:gd name="adj2" fmla="val 406832"/>
            <a:gd name="adj3" fmla="val 2202387"/>
            <a:gd name="adj4" fmla="val 9044533"/>
            <a:gd name="adj5" fmla="val 38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BAA00-89CF-42D5-879D-C56728F994E2}">
      <dsp:nvSpPr>
        <dsp:cNvPr id="0" name=""/>
        <dsp:cNvSpPr/>
      </dsp:nvSpPr>
      <dsp:spPr>
        <a:xfrm>
          <a:off x="926874" y="2986387"/>
          <a:ext cx="2462262" cy="9791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Asymptomatic</a:t>
          </a:r>
          <a:endParaRPr lang="en-ZA" sz="3000" kern="1200" dirty="0"/>
        </a:p>
      </dsp:txBody>
      <dsp:txXfrm>
        <a:off x="955553" y="3015066"/>
        <a:ext cx="2404904" cy="921802"/>
      </dsp:txXfrm>
    </dsp:sp>
    <dsp:sp modelId="{50ED49C0-F782-47B2-946A-62BF85040486}">
      <dsp:nvSpPr>
        <dsp:cNvPr id="0" name=""/>
        <dsp:cNvSpPr/>
      </dsp:nvSpPr>
      <dsp:spPr>
        <a:xfrm>
          <a:off x="3956272" y="1"/>
          <a:ext cx="3441254" cy="4667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03239"/>
              <a:satOff val="-5904"/>
              <a:lumOff val="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65" tIns="100965" rIns="100965" bIns="10096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Acute proctocolitis [</a:t>
          </a:r>
          <a:r>
            <a:rPr lang="en-US" sz="1800" kern="1200" dirty="0" err="1"/>
            <a:t>Dysentry</a:t>
          </a:r>
          <a:r>
            <a:rPr lang="en-US" sz="1800" kern="1200" dirty="0"/>
            <a:t>]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Chronic Non-Dysenteric colitis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Fulminant Amoebic colitis with perforation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Toxic Megacolon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Amoeboma</a:t>
          </a:r>
          <a:endParaRPr lang="en-Z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Rare</a:t>
          </a:r>
          <a:endParaRPr lang="en-ZA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Appendicitis</a:t>
          </a:r>
          <a:endParaRPr lang="en-ZA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Peri-anal cutaneous amoebiasis/ ulceration</a:t>
          </a:r>
          <a:endParaRPr lang="en-ZA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Rectovaginal Fistula</a:t>
          </a:r>
          <a:endParaRPr lang="en-ZA" sz="1800" kern="1200" dirty="0"/>
        </a:p>
      </dsp:txBody>
      <dsp:txXfrm>
        <a:off x="4057063" y="1100911"/>
        <a:ext cx="3239672" cy="3465522"/>
      </dsp:txXfrm>
    </dsp:sp>
    <dsp:sp modelId="{DC9CDBB6-25E0-4581-A248-C9AB0AF0BF7D}">
      <dsp:nvSpPr>
        <dsp:cNvPr id="0" name=""/>
        <dsp:cNvSpPr/>
      </dsp:nvSpPr>
      <dsp:spPr>
        <a:xfrm>
          <a:off x="6907863" y="-75091"/>
          <a:ext cx="3587141" cy="3587141"/>
        </a:xfrm>
        <a:prstGeom prst="circularArrow">
          <a:avLst>
            <a:gd name="adj1" fmla="val 3320"/>
            <a:gd name="adj2" fmla="val 410195"/>
            <a:gd name="adj3" fmla="val 20237567"/>
            <a:gd name="adj4" fmla="val 13398784"/>
            <a:gd name="adj5" fmla="val 3874"/>
          </a:avLst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1AFD3-10DA-45BC-B8D1-F0E51ABC9D1E}">
      <dsp:nvSpPr>
        <dsp:cNvPr id="0" name=""/>
        <dsp:cNvSpPr/>
      </dsp:nvSpPr>
      <dsp:spPr>
        <a:xfrm>
          <a:off x="5013911" y="15023"/>
          <a:ext cx="2462262" cy="979160"/>
        </a:xfrm>
        <a:prstGeom prst="roundRect">
          <a:avLst>
            <a:gd name="adj" fmla="val 10000"/>
          </a:avLst>
        </a:prstGeom>
        <a:solidFill>
          <a:schemeClr val="accent4">
            <a:hueOff val="903239"/>
            <a:satOff val="-5904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Colonic</a:t>
          </a:r>
          <a:endParaRPr lang="en-ZA" sz="3000" kern="1200" dirty="0"/>
        </a:p>
      </dsp:txBody>
      <dsp:txXfrm>
        <a:off x="5042590" y="43702"/>
        <a:ext cx="2404904" cy="921802"/>
      </dsp:txXfrm>
    </dsp:sp>
    <dsp:sp modelId="{262402A8-8F13-4F17-AC7C-328520384621}">
      <dsp:nvSpPr>
        <dsp:cNvPr id="0" name=""/>
        <dsp:cNvSpPr/>
      </dsp:nvSpPr>
      <dsp:spPr>
        <a:xfrm>
          <a:off x="7964662" y="1191259"/>
          <a:ext cx="2770045" cy="2284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806477"/>
              <a:satOff val="-11807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Hepatic Abscess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Pleuropulmonary disease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Pericardial effusion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Peritonitis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Brain Abscess</a:t>
          </a:r>
          <a:endParaRPr lang="en-Z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Genitourinary disease</a:t>
          </a:r>
          <a:endParaRPr lang="en-ZA" sz="1700" kern="1200" dirty="0"/>
        </a:p>
      </dsp:txBody>
      <dsp:txXfrm>
        <a:off x="8017239" y="1243836"/>
        <a:ext cx="2664891" cy="1689973"/>
      </dsp:txXfrm>
    </dsp:sp>
    <dsp:sp modelId="{25B1E735-2552-45DF-811C-F47445F0F3B6}">
      <dsp:nvSpPr>
        <dsp:cNvPr id="0" name=""/>
        <dsp:cNvSpPr/>
      </dsp:nvSpPr>
      <dsp:spPr>
        <a:xfrm>
          <a:off x="8580228" y="2986387"/>
          <a:ext cx="2462262" cy="979160"/>
        </a:xfrm>
        <a:prstGeom prst="roundRect">
          <a:avLst>
            <a:gd name="adj" fmla="val 10000"/>
          </a:avLst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Extra-Intestinal</a:t>
          </a:r>
          <a:endParaRPr lang="en-ZA" sz="3000" kern="1200" dirty="0"/>
        </a:p>
      </dsp:txBody>
      <dsp:txXfrm>
        <a:off x="8608907" y="3015066"/>
        <a:ext cx="2404904" cy="921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B3936-85DC-4725-AE7B-18107D555125}">
      <dsp:nvSpPr>
        <dsp:cNvPr id="0" name=""/>
        <dsp:cNvSpPr/>
      </dsp:nvSpPr>
      <dsp:spPr>
        <a:xfrm>
          <a:off x="1191767" y="0"/>
          <a:ext cx="3989832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Strain of Entamoeba</a:t>
          </a:r>
          <a:endParaRPr lang="en-ZA" sz="2000" kern="1200" dirty="0">
            <a:solidFill>
              <a:schemeClr val="tx1"/>
            </a:solidFill>
          </a:endParaRPr>
        </a:p>
      </dsp:txBody>
      <dsp:txXfrm>
        <a:off x="2095462" y="22940"/>
        <a:ext cx="3063197" cy="737360"/>
      </dsp:txXfrm>
    </dsp:sp>
    <dsp:sp modelId="{A61D3547-3DD0-4010-8F60-AE4124AD9E11}">
      <dsp:nvSpPr>
        <dsp:cNvPr id="0" name=""/>
        <dsp:cNvSpPr/>
      </dsp:nvSpPr>
      <dsp:spPr>
        <a:xfrm>
          <a:off x="893826" y="892024"/>
          <a:ext cx="3989832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51619"/>
                <a:satOff val="-2952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51619"/>
                <a:satOff val="-2952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51619"/>
                <a:satOff val="-2952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E. Histolytica = pathogenic</a:t>
          </a:r>
          <a:endParaRPr lang="en-ZA" sz="2000" kern="1200" dirty="0">
            <a:solidFill>
              <a:schemeClr val="tx1"/>
            </a:solidFill>
          </a:endParaRPr>
        </a:p>
      </dsp:txBody>
      <dsp:txXfrm>
        <a:off x="1723814" y="914964"/>
        <a:ext cx="3136903" cy="737360"/>
      </dsp:txXfrm>
    </dsp:sp>
    <dsp:sp modelId="{C00EC6C3-DFC2-4B26-A868-2444DD0AF89C}">
      <dsp:nvSpPr>
        <dsp:cNvPr id="0" name=""/>
        <dsp:cNvSpPr/>
      </dsp:nvSpPr>
      <dsp:spPr>
        <a:xfrm>
          <a:off x="595883" y="1784048"/>
          <a:ext cx="3989832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03239"/>
                <a:satOff val="-5904"/>
                <a:lumOff val="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03239"/>
                <a:satOff val="-5904"/>
                <a:lumOff val="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03239"/>
                <a:satOff val="-5904"/>
                <a:lumOff val="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E. </a:t>
          </a:r>
          <a:r>
            <a:rPr lang="en-US" sz="2000" kern="1200" dirty="0" err="1">
              <a:solidFill>
                <a:schemeClr val="tx1"/>
              </a:solidFill>
            </a:rPr>
            <a:t>Moshkovskii</a:t>
          </a:r>
          <a:r>
            <a:rPr lang="en-US" sz="2000" kern="1200" dirty="0">
              <a:solidFill>
                <a:schemeClr val="tx1"/>
              </a:solidFill>
            </a:rPr>
            <a:t> = potential pathogenicity</a:t>
          </a:r>
          <a:endParaRPr lang="en-ZA" sz="2000" kern="1200" dirty="0">
            <a:solidFill>
              <a:schemeClr val="tx1"/>
            </a:solidFill>
          </a:endParaRPr>
        </a:p>
      </dsp:txBody>
      <dsp:txXfrm>
        <a:off x="1425872" y="1806988"/>
        <a:ext cx="3136903" cy="737360"/>
      </dsp:txXfrm>
    </dsp:sp>
    <dsp:sp modelId="{86BB0F00-3159-43B8-9698-62703EC9D22F}">
      <dsp:nvSpPr>
        <dsp:cNvPr id="0" name=""/>
        <dsp:cNvSpPr/>
      </dsp:nvSpPr>
      <dsp:spPr>
        <a:xfrm>
          <a:off x="297942" y="2676072"/>
          <a:ext cx="3989832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354858"/>
                <a:satOff val="-8855"/>
                <a:lumOff val="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354858"/>
                <a:satOff val="-8855"/>
                <a:lumOff val="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354858"/>
                <a:satOff val="-8855"/>
                <a:lumOff val="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E. </a:t>
          </a:r>
          <a:r>
            <a:rPr lang="en-US" sz="2000" kern="1200" dirty="0" err="1">
              <a:solidFill>
                <a:schemeClr val="tx1"/>
              </a:solidFill>
            </a:rPr>
            <a:t>Dispar</a:t>
          </a:r>
          <a:r>
            <a:rPr lang="en-US" sz="2000" kern="1200" dirty="0">
              <a:solidFill>
                <a:schemeClr val="tx1"/>
              </a:solidFill>
            </a:rPr>
            <a:t> = Non-pathogenic</a:t>
          </a:r>
          <a:endParaRPr lang="en-ZA" sz="2000" kern="1200" dirty="0">
            <a:solidFill>
              <a:schemeClr val="tx1"/>
            </a:solidFill>
          </a:endParaRPr>
        </a:p>
      </dsp:txBody>
      <dsp:txXfrm>
        <a:off x="1127930" y="2699012"/>
        <a:ext cx="3136903" cy="737360"/>
      </dsp:txXfrm>
    </dsp:sp>
    <dsp:sp modelId="{998AE833-78B0-4B63-8A89-BB31D67D869D}">
      <dsp:nvSpPr>
        <dsp:cNvPr id="0" name=""/>
        <dsp:cNvSpPr/>
      </dsp:nvSpPr>
      <dsp:spPr>
        <a:xfrm>
          <a:off x="0" y="3568097"/>
          <a:ext cx="3989832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806477"/>
                <a:satOff val="-11807"/>
                <a:lumOff val="70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806477"/>
                <a:satOff val="-11807"/>
                <a:lumOff val="70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806477"/>
                <a:satOff val="-11807"/>
                <a:lumOff val="70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E. Bangladeshi</a:t>
          </a:r>
          <a:endParaRPr lang="en-ZA" sz="2000" kern="1200" dirty="0">
            <a:solidFill>
              <a:schemeClr val="tx1"/>
            </a:solidFill>
          </a:endParaRPr>
        </a:p>
      </dsp:txBody>
      <dsp:txXfrm>
        <a:off x="829988" y="3591037"/>
        <a:ext cx="3136903" cy="737360"/>
      </dsp:txXfrm>
    </dsp:sp>
    <dsp:sp modelId="{EF156AE6-E134-4B3C-A90D-166A04913E3B}">
      <dsp:nvSpPr>
        <dsp:cNvPr id="0" name=""/>
        <dsp:cNvSpPr/>
      </dsp:nvSpPr>
      <dsp:spPr>
        <a:xfrm>
          <a:off x="1191767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300" kern="1200">
            <a:solidFill>
              <a:schemeClr val="tx1"/>
            </a:solidFill>
          </a:endParaRPr>
        </a:p>
      </dsp:txBody>
      <dsp:txXfrm>
        <a:off x="1306316" y="572200"/>
        <a:ext cx="280008" cy="383102"/>
      </dsp:txXfrm>
    </dsp:sp>
    <dsp:sp modelId="{5818DADC-C16A-4221-8614-0231863B0E1A}">
      <dsp:nvSpPr>
        <dsp:cNvPr id="0" name=""/>
        <dsp:cNvSpPr/>
      </dsp:nvSpPr>
      <dsp:spPr>
        <a:xfrm>
          <a:off x="893826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393765"/>
            <a:satOff val="-3486"/>
            <a:lumOff val="24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93765"/>
              <a:satOff val="-3486"/>
              <a:lumOff val="24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300" kern="1200">
            <a:solidFill>
              <a:schemeClr val="tx1"/>
            </a:solidFill>
          </a:endParaRPr>
        </a:p>
      </dsp:txBody>
      <dsp:txXfrm>
        <a:off x="1008375" y="1464225"/>
        <a:ext cx="280008" cy="383102"/>
      </dsp:txXfrm>
    </dsp:sp>
    <dsp:sp modelId="{0406659C-BBA4-4F05-B9B4-BF72943AC1BC}">
      <dsp:nvSpPr>
        <dsp:cNvPr id="0" name=""/>
        <dsp:cNvSpPr/>
      </dsp:nvSpPr>
      <dsp:spPr>
        <a:xfrm>
          <a:off x="595883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787530"/>
            <a:satOff val="-6973"/>
            <a:lumOff val="48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87530"/>
              <a:satOff val="-6973"/>
              <a:lumOff val="48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300" kern="1200">
            <a:solidFill>
              <a:schemeClr val="tx1"/>
            </a:solidFill>
          </a:endParaRPr>
        </a:p>
      </dsp:txBody>
      <dsp:txXfrm>
        <a:off x="710432" y="2343195"/>
        <a:ext cx="280008" cy="383102"/>
      </dsp:txXfrm>
    </dsp:sp>
    <dsp:sp modelId="{8C3F70D9-377D-4AF2-94DF-DEC3E33CB07A}">
      <dsp:nvSpPr>
        <dsp:cNvPr id="0" name=""/>
        <dsp:cNvSpPr/>
      </dsp:nvSpPr>
      <dsp:spPr>
        <a:xfrm>
          <a:off x="297942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81295"/>
            <a:satOff val="-10459"/>
            <a:lumOff val="73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81295"/>
              <a:satOff val="-10459"/>
              <a:lumOff val="7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300" kern="1200">
            <a:solidFill>
              <a:schemeClr val="tx1"/>
            </a:solidFill>
          </a:endParaRPr>
        </a:p>
      </dsp:txBody>
      <dsp:txXfrm>
        <a:off x="412491" y="3243922"/>
        <a:ext cx="280008" cy="3831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13083-16F4-4627-B231-FCC9E57C6844}">
      <dsp:nvSpPr>
        <dsp:cNvPr id="0" name=""/>
        <dsp:cNvSpPr/>
      </dsp:nvSpPr>
      <dsp:spPr>
        <a:xfrm>
          <a:off x="0" y="0"/>
          <a:ext cx="3989832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Host Factors</a:t>
          </a:r>
          <a:endParaRPr lang="en-ZA" sz="2200" kern="1200" dirty="0">
            <a:solidFill>
              <a:schemeClr val="tx1"/>
            </a:solidFill>
          </a:endParaRPr>
        </a:p>
      </dsp:txBody>
      <dsp:txXfrm>
        <a:off x="22940" y="22940"/>
        <a:ext cx="3053015" cy="737360"/>
      </dsp:txXfrm>
    </dsp:sp>
    <dsp:sp modelId="{9D1D33F2-9ADC-4184-81D6-42A08961929F}">
      <dsp:nvSpPr>
        <dsp:cNvPr id="0" name=""/>
        <dsp:cNvSpPr/>
      </dsp:nvSpPr>
      <dsp:spPr>
        <a:xfrm>
          <a:off x="297942" y="892024"/>
          <a:ext cx="3989832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51619"/>
                <a:satOff val="-2952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51619"/>
                <a:satOff val="-2952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51619"/>
                <a:satOff val="-2952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Genetic susceptibility</a:t>
          </a:r>
          <a:endParaRPr lang="en-ZA" sz="2200" kern="1200" dirty="0">
            <a:solidFill>
              <a:schemeClr val="tx1"/>
            </a:solidFill>
          </a:endParaRPr>
        </a:p>
      </dsp:txBody>
      <dsp:txXfrm>
        <a:off x="320882" y="914964"/>
        <a:ext cx="3136903" cy="737360"/>
      </dsp:txXfrm>
    </dsp:sp>
    <dsp:sp modelId="{2EEF9219-4067-4CC6-A40A-A3D3A91A93F4}">
      <dsp:nvSpPr>
        <dsp:cNvPr id="0" name=""/>
        <dsp:cNvSpPr/>
      </dsp:nvSpPr>
      <dsp:spPr>
        <a:xfrm>
          <a:off x="595883" y="1784048"/>
          <a:ext cx="3989832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03239"/>
                <a:satOff val="-5904"/>
                <a:lumOff val="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03239"/>
                <a:satOff val="-5904"/>
                <a:lumOff val="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03239"/>
                <a:satOff val="-5904"/>
                <a:lumOff val="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Age: &lt;3 years; &gt;40years</a:t>
          </a:r>
          <a:endParaRPr lang="en-ZA" sz="2200" kern="1200" dirty="0">
            <a:solidFill>
              <a:schemeClr val="tx1"/>
            </a:solidFill>
          </a:endParaRPr>
        </a:p>
      </dsp:txBody>
      <dsp:txXfrm>
        <a:off x="618823" y="1806988"/>
        <a:ext cx="3136903" cy="737360"/>
      </dsp:txXfrm>
    </dsp:sp>
    <dsp:sp modelId="{78265546-6A23-4DF9-A208-5C9FC20B6612}">
      <dsp:nvSpPr>
        <dsp:cNvPr id="0" name=""/>
        <dsp:cNvSpPr/>
      </dsp:nvSpPr>
      <dsp:spPr>
        <a:xfrm>
          <a:off x="893826" y="2676072"/>
          <a:ext cx="3989832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354858"/>
                <a:satOff val="-8855"/>
                <a:lumOff val="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354858"/>
                <a:satOff val="-8855"/>
                <a:lumOff val="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354858"/>
                <a:satOff val="-8855"/>
                <a:lumOff val="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Pregnancy</a:t>
          </a:r>
          <a:endParaRPr lang="en-ZA" sz="2200" kern="1200" dirty="0">
            <a:solidFill>
              <a:schemeClr val="tx1"/>
            </a:solidFill>
          </a:endParaRPr>
        </a:p>
      </dsp:txBody>
      <dsp:txXfrm>
        <a:off x="916766" y="2699012"/>
        <a:ext cx="3136903" cy="737360"/>
      </dsp:txXfrm>
    </dsp:sp>
    <dsp:sp modelId="{7F4133E2-7D2B-4CD6-877B-D5B91149DEA1}">
      <dsp:nvSpPr>
        <dsp:cNvPr id="0" name=""/>
        <dsp:cNvSpPr/>
      </dsp:nvSpPr>
      <dsp:spPr>
        <a:xfrm>
          <a:off x="1191767" y="3568097"/>
          <a:ext cx="3989832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806477"/>
                <a:satOff val="-11807"/>
                <a:lumOff val="70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806477"/>
                <a:satOff val="-11807"/>
                <a:lumOff val="70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806477"/>
                <a:satOff val="-11807"/>
                <a:lumOff val="70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Immune suppression, steroids, alcohol, malnutrition, HIV</a:t>
          </a:r>
          <a:endParaRPr lang="en-ZA" sz="2200" kern="1200" dirty="0">
            <a:solidFill>
              <a:schemeClr val="tx1"/>
            </a:solidFill>
          </a:endParaRPr>
        </a:p>
      </dsp:txBody>
      <dsp:txXfrm>
        <a:off x="1214707" y="3591037"/>
        <a:ext cx="3136903" cy="737360"/>
      </dsp:txXfrm>
    </dsp:sp>
    <dsp:sp modelId="{F17540D0-C808-4C3A-8C48-F8694804C1A5}">
      <dsp:nvSpPr>
        <dsp:cNvPr id="0" name=""/>
        <dsp:cNvSpPr/>
      </dsp:nvSpPr>
      <dsp:spPr>
        <a:xfrm>
          <a:off x="348072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200" kern="1200">
            <a:solidFill>
              <a:schemeClr val="tx1"/>
            </a:solidFill>
          </a:endParaRPr>
        </a:p>
      </dsp:txBody>
      <dsp:txXfrm>
        <a:off x="3595274" y="572200"/>
        <a:ext cx="280008" cy="383102"/>
      </dsp:txXfrm>
    </dsp:sp>
    <dsp:sp modelId="{F6A026DE-0462-4F3D-9C55-57C85DB23911}">
      <dsp:nvSpPr>
        <dsp:cNvPr id="0" name=""/>
        <dsp:cNvSpPr/>
      </dsp:nvSpPr>
      <dsp:spPr>
        <a:xfrm>
          <a:off x="3778667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393765"/>
            <a:satOff val="-3486"/>
            <a:lumOff val="24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93765"/>
              <a:satOff val="-3486"/>
              <a:lumOff val="24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200" kern="1200">
            <a:solidFill>
              <a:schemeClr val="tx1"/>
            </a:solidFill>
          </a:endParaRPr>
        </a:p>
      </dsp:txBody>
      <dsp:txXfrm>
        <a:off x="3893216" y="1464225"/>
        <a:ext cx="280008" cy="383102"/>
      </dsp:txXfrm>
    </dsp:sp>
    <dsp:sp modelId="{174EF7C3-287C-4B79-A118-0D41E577DE0C}">
      <dsp:nvSpPr>
        <dsp:cNvPr id="0" name=""/>
        <dsp:cNvSpPr/>
      </dsp:nvSpPr>
      <dsp:spPr>
        <a:xfrm>
          <a:off x="407660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787530"/>
            <a:satOff val="-6973"/>
            <a:lumOff val="48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87530"/>
              <a:satOff val="-6973"/>
              <a:lumOff val="48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200" kern="1200">
            <a:solidFill>
              <a:schemeClr val="tx1"/>
            </a:solidFill>
          </a:endParaRPr>
        </a:p>
      </dsp:txBody>
      <dsp:txXfrm>
        <a:off x="4191158" y="2343195"/>
        <a:ext cx="280008" cy="383102"/>
      </dsp:txXfrm>
    </dsp:sp>
    <dsp:sp modelId="{7CA036F2-0C9A-4507-AAC6-0A14A25A03E5}">
      <dsp:nvSpPr>
        <dsp:cNvPr id="0" name=""/>
        <dsp:cNvSpPr/>
      </dsp:nvSpPr>
      <dsp:spPr>
        <a:xfrm>
          <a:off x="4374551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81295"/>
            <a:satOff val="-10459"/>
            <a:lumOff val="73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81295"/>
              <a:satOff val="-10459"/>
              <a:lumOff val="7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200" kern="1200">
            <a:solidFill>
              <a:schemeClr val="tx1"/>
            </a:solidFill>
          </a:endParaRPr>
        </a:p>
      </dsp:txBody>
      <dsp:txXfrm>
        <a:off x="4489100" y="3243922"/>
        <a:ext cx="280008" cy="3831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45811-E192-48C8-B9BD-D37C65FE992C}">
      <dsp:nvSpPr>
        <dsp:cNvPr id="0" name=""/>
        <dsp:cNvSpPr/>
      </dsp:nvSpPr>
      <dsp:spPr>
        <a:xfrm>
          <a:off x="1283" y="390462"/>
          <a:ext cx="2102606" cy="21026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713" tIns="20320" rIns="11571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Acute Proctocolitis [</a:t>
          </a:r>
          <a:r>
            <a:rPr lang="en-US" sz="1600" kern="1200" dirty="0" err="1"/>
            <a:t>Dysentry</a:t>
          </a:r>
          <a:r>
            <a:rPr lang="en-US" sz="1600" kern="1200" dirty="0"/>
            <a:t>]</a:t>
          </a:r>
          <a:endParaRPr lang="en-ZA" sz="1600" kern="1200" dirty="0"/>
        </a:p>
      </dsp:txBody>
      <dsp:txXfrm>
        <a:off x="309203" y="698382"/>
        <a:ext cx="1486766" cy="1486766"/>
      </dsp:txXfrm>
    </dsp:sp>
    <dsp:sp modelId="{9416A4DE-4079-4DCC-8CDF-790281AE5C9D}">
      <dsp:nvSpPr>
        <dsp:cNvPr id="0" name=""/>
        <dsp:cNvSpPr/>
      </dsp:nvSpPr>
      <dsp:spPr>
        <a:xfrm>
          <a:off x="1683368" y="390462"/>
          <a:ext cx="2102606" cy="2102606"/>
        </a:xfrm>
        <a:prstGeom prst="ellipse">
          <a:avLst/>
        </a:prstGeom>
        <a:solidFill>
          <a:schemeClr val="accent2">
            <a:alpha val="50000"/>
            <a:hueOff val="-1147734"/>
            <a:satOff val="1015"/>
            <a:lumOff val="1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713" tIns="20320" rIns="11571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Chronic Non-Dysenteric Colitis</a:t>
          </a:r>
          <a:endParaRPr lang="en-ZA" sz="1600" kern="1200" dirty="0"/>
        </a:p>
      </dsp:txBody>
      <dsp:txXfrm>
        <a:off x="1991288" y="698382"/>
        <a:ext cx="1486766" cy="1486766"/>
      </dsp:txXfrm>
    </dsp:sp>
    <dsp:sp modelId="{46E89DC8-41CB-447E-BC8B-1E428CDF39E7}">
      <dsp:nvSpPr>
        <dsp:cNvPr id="0" name=""/>
        <dsp:cNvSpPr/>
      </dsp:nvSpPr>
      <dsp:spPr>
        <a:xfrm>
          <a:off x="3365454" y="390462"/>
          <a:ext cx="2102606" cy="2102606"/>
        </a:xfrm>
        <a:prstGeom prst="ellipse">
          <a:avLst/>
        </a:prstGeom>
        <a:solidFill>
          <a:schemeClr val="accent2">
            <a:alpha val="50000"/>
            <a:hueOff val="-2295469"/>
            <a:satOff val="2031"/>
            <a:lumOff val="3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713" tIns="20320" rIns="11571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Toxic Megacolon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Fulminant Amoebic Colitis with Perforation</a:t>
          </a:r>
          <a:endParaRPr lang="en-ZA" sz="1600" kern="1200" dirty="0"/>
        </a:p>
      </dsp:txBody>
      <dsp:txXfrm>
        <a:off x="3673374" y="698382"/>
        <a:ext cx="1486766" cy="1486766"/>
      </dsp:txXfrm>
    </dsp:sp>
    <dsp:sp modelId="{828BC53E-3B3D-4EE5-B595-3C174BF3C0D2}">
      <dsp:nvSpPr>
        <dsp:cNvPr id="0" name=""/>
        <dsp:cNvSpPr/>
      </dsp:nvSpPr>
      <dsp:spPr>
        <a:xfrm>
          <a:off x="5047539" y="390462"/>
          <a:ext cx="2102606" cy="2102606"/>
        </a:xfrm>
        <a:prstGeom prst="ellipse">
          <a:avLst/>
        </a:prstGeom>
        <a:solidFill>
          <a:schemeClr val="accent2">
            <a:alpha val="50000"/>
            <a:hueOff val="-3443203"/>
            <a:satOff val="3046"/>
            <a:lumOff val="5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713" tIns="20320" rIns="11571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Amoeboma</a:t>
          </a:r>
          <a:endParaRPr lang="en-ZA" sz="1600" kern="1200" dirty="0"/>
        </a:p>
      </dsp:txBody>
      <dsp:txXfrm>
        <a:off x="5355459" y="698382"/>
        <a:ext cx="1486766" cy="1486766"/>
      </dsp:txXfrm>
    </dsp:sp>
    <dsp:sp modelId="{85BAE228-3B6B-4654-9766-1AAC98640DCD}">
      <dsp:nvSpPr>
        <dsp:cNvPr id="0" name=""/>
        <dsp:cNvSpPr/>
      </dsp:nvSpPr>
      <dsp:spPr>
        <a:xfrm>
          <a:off x="6729624" y="390462"/>
          <a:ext cx="2102606" cy="2102606"/>
        </a:xfrm>
        <a:prstGeom prst="ellipse">
          <a:avLst/>
        </a:prstGeom>
        <a:solidFill>
          <a:schemeClr val="accent2">
            <a:alpha val="50000"/>
            <a:hueOff val="-4590937"/>
            <a:satOff val="4062"/>
            <a:lumOff val="7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713" tIns="20320" rIns="11571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Appendicitis- rare</a:t>
          </a:r>
          <a:endParaRPr lang="en-ZA" sz="1600" kern="1200" dirty="0"/>
        </a:p>
      </dsp:txBody>
      <dsp:txXfrm>
        <a:off x="7037544" y="698382"/>
        <a:ext cx="1486766" cy="1486766"/>
      </dsp:txXfrm>
    </dsp:sp>
    <dsp:sp modelId="{3BD7FE7A-3D24-4E4A-A644-E65FABEE6235}">
      <dsp:nvSpPr>
        <dsp:cNvPr id="0" name=""/>
        <dsp:cNvSpPr/>
      </dsp:nvSpPr>
      <dsp:spPr>
        <a:xfrm>
          <a:off x="8411709" y="390462"/>
          <a:ext cx="2102606" cy="2102606"/>
        </a:xfrm>
        <a:prstGeom prst="ellipse">
          <a:avLst/>
        </a:prstGeom>
        <a:solidFill>
          <a:schemeClr val="accent2">
            <a:alpha val="50000"/>
            <a:hueOff val="-5738671"/>
            <a:satOff val="5077"/>
            <a:lumOff val="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713" tIns="20320" rIns="11571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Perianal Cutaneous Amoebiasis/ ulcers</a:t>
          </a:r>
          <a:endParaRPr lang="en-ZA" sz="1600" kern="1200" dirty="0"/>
        </a:p>
      </dsp:txBody>
      <dsp:txXfrm>
        <a:off x="8719629" y="698382"/>
        <a:ext cx="1486766" cy="14867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C34B8-C6E1-41FB-916E-E5652E7A9F2C}">
      <dsp:nvSpPr>
        <dsp:cNvPr id="0" name=""/>
        <dsp:cNvSpPr/>
      </dsp:nvSpPr>
      <dsp:spPr>
        <a:xfrm>
          <a:off x="423542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Transverse colon &gt;6cm</a:t>
          </a:r>
          <a:endParaRPr lang="en-ZA" sz="1900" kern="1200" dirty="0"/>
        </a:p>
      </dsp:txBody>
      <dsp:txXfrm>
        <a:off x="472609" y="1158658"/>
        <a:ext cx="2486952" cy="1577131"/>
      </dsp:txXfrm>
    </dsp:sp>
    <dsp:sp modelId="{DF37E6CB-6C5C-46BC-8C54-3D11265A8833}">
      <dsp:nvSpPr>
        <dsp:cNvPr id="0" name=""/>
        <dsp:cNvSpPr/>
      </dsp:nvSpPr>
      <dsp:spPr>
        <a:xfrm>
          <a:off x="1846782" y="1511413"/>
          <a:ext cx="3007450" cy="3007450"/>
        </a:xfrm>
        <a:prstGeom prst="leftCircularArrow">
          <a:avLst>
            <a:gd name="adj1" fmla="val 3671"/>
            <a:gd name="adj2" fmla="val 457399"/>
            <a:gd name="adj3" fmla="val 2232910"/>
            <a:gd name="adj4" fmla="val 9024489"/>
            <a:gd name="adj5" fmla="val 428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48F45-4523-42C6-A52F-737B396C6358}">
      <dsp:nvSpPr>
        <dsp:cNvPr id="0" name=""/>
        <dsp:cNvSpPr/>
      </dsp:nvSpPr>
      <dsp:spPr>
        <a:xfrm>
          <a:off x="998006" y="2784856"/>
          <a:ext cx="2297854" cy="913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Radiological Evidence of Colonic </a:t>
          </a:r>
          <a:r>
            <a:rPr lang="en-US" sz="1900" kern="1200" dirty="0" err="1"/>
            <a:t>dilataion</a:t>
          </a:r>
          <a:endParaRPr lang="en-ZA" sz="1900" kern="1200" dirty="0"/>
        </a:p>
      </dsp:txBody>
      <dsp:txXfrm>
        <a:off x="1024770" y="2811620"/>
        <a:ext cx="2244326" cy="860252"/>
      </dsp:txXfrm>
    </dsp:sp>
    <dsp:sp modelId="{71D583D2-E825-46E3-818E-002EB06A3F73}">
      <dsp:nvSpPr>
        <dsp:cNvPr id="0" name=""/>
        <dsp:cNvSpPr/>
      </dsp:nvSpPr>
      <dsp:spPr>
        <a:xfrm>
          <a:off x="3821640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Fever &gt;38,6</a:t>
          </a:r>
          <a:r>
            <a:rPr lang="en-US" sz="1900" kern="1200" dirty="0">
              <a:latin typeface="Calibri" panose="020F0502020204030204" pitchFamily="34" charset="0"/>
              <a:cs typeface="Calibri" panose="020F0502020204030204" pitchFamily="34" charset="0"/>
            </a:rPr>
            <a:t>◦C</a:t>
          </a:r>
          <a:endParaRPr lang="en-Z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Tachycardia &gt;120bpm</a:t>
          </a:r>
          <a:endParaRPr lang="en-Z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Leukocytosis &gt;10,5</a:t>
          </a:r>
          <a:endParaRPr lang="en-Z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Anaemia</a:t>
          </a:r>
          <a:endParaRPr lang="en-ZA" sz="1900" kern="1200" dirty="0"/>
        </a:p>
      </dsp:txBody>
      <dsp:txXfrm>
        <a:off x="3870707" y="1615548"/>
        <a:ext cx="2486952" cy="1577131"/>
      </dsp:txXfrm>
    </dsp:sp>
    <dsp:sp modelId="{3C439C1D-73B9-4AE8-A797-281161F9D78C}">
      <dsp:nvSpPr>
        <dsp:cNvPr id="0" name=""/>
        <dsp:cNvSpPr/>
      </dsp:nvSpPr>
      <dsp:spPr>
        <a:xfrm>
          <a:off x="5223338" y="-251125"/>
          <a:ext cx="3337767" cy="3337767"/>
        </a:xfrm>
        <a:prstGeom prst="circularArrow">
          <a:avLst>
            <a:gd name="adj1" fmla="val 3308"/>
            <a:gd name="adj2" fmla="val 408578"/>
            <a:gd name="adj3" fmla="val 19415911"/>
            <a:gd name="adj4" fmla="val 12575511"/>
            <a:gd name="adj5" fmla="val 38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16450-4F06-4474-ADA0-01F3C45B03EC}">
      <dsp:nvSpPr>
        <dsp:cNvPr id="0" name=""/>
        <dsp:cNvSpPr/>
      </dsp:nvSpPr>
      <dsp:spPr>
        <a:xfrm>
          <a:off x="4396104" y="652700"/>
          <a:ext cx="2297854" cy="913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 of the Following</a:t>
          </a:r>
          <a:endParaRPr lang="en-ZA" sz="1900" kern="1200" dirty="0"/>
        </a:p>
      </dsp:txBody>
      <dsp:txXfrm>
        <a:off x="4422868" y="679464"/>
        <a:ext cx="2244326" cy="860252"/>
      </dsp:txXfrm>
    </dsp:sp>
    <dsp:sp modelId="{720A4E50-FF5B-4D23-A4F4-C9EE06C8DF1D}">
      <dsp:nvSpPr>
        <dsp:cNvPr id="0" name=""/>
        <dsp:cNvSpPr/>
      </dsp:nvSpPr>
      <dsp:spPr>
        <a:xfrm>
          <a:off x="7219739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Dehydration</a:t>
          </a:r>
          <a:endParaRPr lang="en-Z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Altered mental status</a:t>
          </a:r>
          <a:endParaRPr lang="en-Z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Electrolyte abnormality</a:t>
          </a:r>
          <a:endParaRPr lang="en-Z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Hypotension</a:t>
          </a:r>
          <a:endParaRPr lang="en-ZA" sz="1900" kern="1200" dirty="0"/>
        </a:p>
      </dsp:txBody>
      <dsp:txXfrm>
        <a:off x="7268806" y="1158658"/>
        <a:ext cx="2486952" cy="1577131"/>
      </dsp:txXfrm>
    </dsp:sp>
    <dsp:sp modelId="{8BA21740-B2B1-435C-A12D-177EECD6C16D}">
      <dsp:nvSpPr>
        <dsp:cNvPr id="0" name=""/>
        <dsp:cNvSpPr/>
      </dsp:nvSpPr>
      <dsp:spPr>
        <a:xfrm>
          <a:off x="7794202" y="2784856"/>
          <a:ext cx="2297854" cy="913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 of the Following</a:t>
          </a:r>
          <a:endParaRPr lang="en-ZA" sz="1900" kern="1200" dirty="0"/>
        </a:p>
      </dsp:txBody>
      <dsp:txXfrm>
        <a:off x="7820966" y="2811620"/>
        <a:ext cx="2244326" cy="8602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6556D-8AC4-46A6-809C-F71CD0E61133}">
      <dsp:nvSpPr>
        <dsp:cNvPr id="0" name=""/>
        <dsp:cNvSpPr/>
      </dsp:nvSpPr>
      <dsp:spPr>
        <a:xfrm>
          <a:off x="3495688" y="0"/>
          <a:ext cx="1573854" cy="157393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EE701-C0E4-4DAD-B668-F4183A5DD2D9}">
      <dsp:nvSpPr>
        <dsp:cNvPr id="0" name=""/>
        <dsp:cNvSpPr/>
      </dsp:nvSpPr>
      <dsp:spPr>
        <a:xfrm>
          <a:off x="3843170" y="570030"/>
          <a:ext cx="878299" cy="438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Caecum</a:t>
          </a:r>
          <a:endParaRPr lang="en-ZA" sz="1500" kern="1200" dirty="0"/>
        </a:p>
      </dsp:txBody>
      <dsp:txXfrm>
        <a:off x="3843170" y="570030"/>
        <a:ext cx="878299" cy="438953"/>
      </dsp:txXfrm>
    </dsp:sp>
    <dsp:sp modelId="{1BC13DB1-025B-4376-A37B-06098829BC5B}">
      <dsp:nvSpPr>
        <dsp:cNvPr id="0" name=""/>
        <dsp:cNvSpPr/>
      </dsp:nvSpPr>
      <dsp:spPr>
        <a:xfrm>
          <a:off x="3058457" y="904325"/>
          <a:ext cx="1573854" cy="157393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451619"/>
            <a:satOff val="-2952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B8A76-466F-41FE-95FB-CD563F22EDC7}">
      <dsp:nvSpPr>
        <dsp:cNvPr id="0" name=""/>
        <dsp:cNvSpPr/>
      </dsp:nvSpPr>
      <dsp:spPr>
        <a:xfrm>
          <a:off x="3404168" y="1476388"/>
          <a:ext cx="878299" cy="438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Ascending Colon</a:t>
          </a:r>
          <a:endParaRPr lang="en-ZA" sz="1500" kern="1200" dirty="0"/>
        </a:p>
      </dsp:txBody>
      <dsp:txXfrm>
        <a:off x="3404168" y="1476388"/>
        <a:ext cx="878299" cy="438953"/>
      </dsp:txXfrm>
    </dsp:sp>
    <dsp:sp modelId="{C21EAEE6-1166-419F-AC6F-C313CCD18CC5}">
      <dsp:nvSpPr>
        <dsp:cNvPr id="0" name=""/>
        <dsp:cNvSpPr/>
      </dsp:nvSpPr>
      <dsp:spPr>
        <a:xfrm>
          <a:off x="3495688" y="1812715"/>
          <a:ext cx="1573854" cy="157393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903239"/>
            <a:satOff val="-5904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47AE6-4EF7-4E54-B781-4FF534E0C55A}">
      <dsp:nvSpPr>
        <dsp:cNvPr id="0" name=""/>
        <dsp:cNvSpPr/>
      </dsp:nvSpPr>
      <dsp:spPr>
        <a:xfrm>
          <a:off x="3843170" y="2382238"/>
          <a:ext cx="878299" cy="438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Sigmoid</a:t>
          </a:r>
          <a:endParaRPr lang="en-ZA" sz="1500" kern="1200" dirty="0"/>
        </a:p>
      </dsp:txBody>
      <dsp:txXfrm>
        <a:off x="3843170" y="2382238"/>
        <a:ext cx="878299" cy="438953"/>
      </dsp:txXfrm>
    </dsp:sp>
    <dsp:sp modelId="{3F432F01-BE78-4714-B2A3-A905AC625100}">
      <dsp:nvSpPr>
        <dsp:cNvPr id="0" name=""/>
        <dsp:cNvSpPr/>
      </dsp:nvSpPr>
      <dsp:spPr>
        <a:xfrm>
          <a:off x="3058457" y="2718565"/>
          <a:ext cx="1573854" cy="157393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1354858"/>
            <a:satOff val="-8855"/>
            <a:lumOff val="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48578-13CB-43A3-B6CE-E0EAFD506F1C}">
      <dsp:nvSpPr>
        <dsp:cNvPr id="0" name=""/>
        <dsp:cNvSpPr/>
      </dsp:nvSpPr>
      <dsp:spPr>
        <a:xfrm>
          <a:off x="3404168" y="3288595"/>
          <a:ext cx="878299" cy="438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Rectum</a:t>
          </a:r>
          <a:endParaRPr lang="en-ZA" sz="1500" kern="1200" dirty="0"/>
        </a:p>
      </dsp:txBody>
      <dsp:txXfrm>
        <a:off x="3404168" y="3288595"/>
        <a:ext cx="878299" cy="438953"/>
      </dsp:txXfrm>
    </dsp:sp>
    <dsp:sp modelId="{6852B9CC-6E7E-4CEE-B194-4C418A515502}">
      <dsp:nvSpPr>
        <dsp:cNvPr id="0" name=""/>
        <dsp:cNvSpPr/>
      </dsp:nvSpPr>
      <dsp:spPr>
        <a:xfrm>
          <a:off x="3607579" y="3727549"/>
          <a:ext cx="1352138" cy="135293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2687A-BD6E-4341-AFBA-CEE8C03A11C7}">
      <dsp:nvSpPr>
        <dsp:cNvPr id="0" name=""/>
        <dsp:cNvSpPr/>
      </dsp:nvSpPr>
      <dsp:spPr>
        <a:xfrm>
          <a:off x="3843170" y="4194953"/>
          <a:ext cx="878299" cy="438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Appendix</a:t>
          </a:r>
          <a:endParaRPr lang="en-ZA" sz="1500" kern="1200" dirty="0"/>
        </a:p>
      </dsp:txBody>
      <dsp:txXfrm>
        <a:off x="3843170" y="4194953"/>
        <a:ext cx="878299" cy="438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9D1E4-1BA0-4686-BA46-282710C9CC14}" type="datetimeFigureOut">
              <a:rPr lang="en-ZA" smtClean="0"/>
              <a:t>2024/07/18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6522E-CD1B-4FE1-A0E9-4044F81180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484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evening</a:t>
            </a:r>
          </a:p>
          <a:p>
            <a:r>
              <a:rPr lang="en-US" dirty="0"/>
              <a:t>My name is Isabella Ramsaroop, I am a registrar at UKZN and today I will be talking to you about amoebic colitis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522E-CD1B-4FE1-A0E9-4044F8118092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9653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spectrum of intestinal disease is wide ranging from acute proctocolitis to Fulminant amoebic colitis</a:t>
            </a:r>
          </a:p>
          <a:p>
            <a:r>
              <a:rPr lang="en-US" dirty="0"/>
              <a:t>Acute proctocolitis - Stool is bulky and acidic, with scanty exudate – as opposed to bacillary dysentery where it is scanty and alkaline massive exudate</a:t>
            </a:r>
          </a:p>
          <a:p>
            <a:r>
              <a:rPr lang="en-US" dirty="0"/>
              <a:t>Stool may have Leyden crystals which are disintegrated eosinophils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522E-CD1B-4FE1-A0E9-4044F8118092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1435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assessing a patient for Amoebic colitis – The Jalan score can aid in diagnosing toxic megacolon, and these include radiological evidence of colonic dilatation, features of systemic inflammation, and complications from sepsis or dehydration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522E-CD1B-4FE1-A0E9-4044F8118092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9944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Collecting 3 Stool samples on 3 separate days within a 10 day period is your first line investigation when working a patient up for amoebic </a:t>
            </a:r>
            <a:r>
              <a:rPr lang="en-US" dirty="0" err="1"/>
              <a:t>colits</a:t>
            </a:r>
            <a:endParaRPr lang="en-US" dirty="0"/>
          </a:p>
          <a:p>
            <a:r>
              <a:rPr lang="en-US" dirty="0"/>
              <a:t>The range of Serological tests available for diagnosing amoebic infection but it is to note that antibodies appear after 5-7days, when utilizing antibody based testing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522E-CD1B-4FE1-A0E9-4044F8118092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1343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advent of newer technologies like PCR and antigen detection have improved diagnostic sensitivity and specificity compared to traditional microscopy and serology</a:t>
            </a:r>
          </a:p>
          <a:p>
            <a:r>
              <a:rPr lang="en-US" dirty="0"/>
              <a:t>However the gold standard for amoebic colitis remains ulcer margin biopsy during sigmoidoscopy or colonoscopy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522E-CD1B-4FE1-A0E9-4044F8118092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0096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working a patient up for amoebic colitis it can be a pre-op or intra-operative diagnosis</a:t>
            </a:r>
          </a:p>
          <a:p>
            <a:r>
              <a:rPr lang="en-US" dirty="0"/>
              <a:t>A high index of suspicion in patients starts with the clinical symptoms: patients with bulky stool dysentery in an endemic area, or recent travel to an endemic area, or men who have sex with men should be the start of the assessment; assessing for high risk factors like immunosuppression should alert the clinician to risk of invasive disease</a:t>
            </a:r>
          </a:p>
          <a:p>
            <a:r>
              <a:rPr lang="en-US" dirty="0"/>
              <a:t>Stool samples for microscopy should be sent; correction of dehydration and electrolytes and if shocked – acute resuscitation methods implored</a:t>
            </a:r>
          </a:p>
          <a:p>
            <a:r>
              <a:rPr lang="en-US" dirty="0"/>
              <a:t>If E complex is present, molecular or ELISA testing and </a:t>
            </a:r>
            <a:r>
              <a:rPr lang="en-US" dirty="0" err="1"/>
              <a:t>titres</a:t>
            </a:r>
            <a:r>
              <a:rPr lang="en-US" dirty="0"/>
              <a:t> performed; if present; patient should be assessed for any indications for operative management; if none are present medical management is the first line management; if patients do not improve within 24 hours consideration for a laparotomy; if they do then 6-8 weeks </a:t>
            </a:r>
            <a:r>
              <a:rPr lang="en-US" dirty="0" err="1"/>
              <a:t>apon</a:t>
            </a:r>
            <a:r>
              <a:rPr lang="en-US" dirty="0"/>
              <a:t> completion of treatment a barium enema should be performed to assess for strictures</a:t>
            </a:r>
          </a:p>
          <a:p>
            <a:r>
              <a:rPr lang="en-US" dirty="0"/>
              <a:t>If stool sampling is negative but there is high suspicion for amoebic colitis a sigmoidoscopy should be performed and ulcer margin biopsied; a complete colonoscopy is contra-indicated in the acute </a:t>
            </a:r>
            <a:r>
              <a:rPr lang="en-US" dirty="0" err="1"/>
              <a:t>colitic</a:t>
            </a:r>
            <a:r>
              <a:rPr lang="en-US" dirty="0"/>
              <a:t> episode due to risk of perforation</a:t>
            </a:r>
          </a:p>
          <a:p>
            <a:r>
              <a:rPr lang="en-US" dirty="0"/>
              <a:t>If biopsies are negative than other causes of colitis should be investigated</a:t>
            </a:r>
          </a:p>
          <a:p>
            <a:endParaRPr lang="en-US" dirty="0"/>
          </a:p>
          <a:p>
            <a:r>
              <a:rPr lang="en-US" dirty="0"/>
              <a:t>More often than not we are not lucky to have pre-op diagnosis – and intra-operative diagnosis and management has to be undertaken, which we shall discuss shortly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522E-CD1B-4FE1-A0E9-4044F8118092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7979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times the amoebic colitis is diagnosed during lower scopes for colitis or other indications, but there are certain highly suggestive features one can look out </a:t>
            </a:r>
          </a:p>
          <a:p>
            <a:r>
              <a:rPr lang="en-US" dirty="0"/>
              <a:t>Firstly amoebic colitis prefers the …</a:t>
            </a:r>
          </a:p>
          <a:p>
            <a:r>
              <a:rPr lang="en-US" dirty="0"/>
              <a:t>You will have areas of normal mucosa with intervening inflamed mucosa; and worst case areas of necrotic mucosa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522E-CD1B-4FE1-A0E9-4044F8118092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8370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err="1"/>
              <a:t>amoeboma</a:t>
            </a:r>
            <a:r>
              <a:rPr lang="en-US" dirty="0"/>
              <a:t> is an inflammatory </a:t>
            </a:r>
            <a:r>
              <a:rPr lang="en-US" dirty="0" err="1"/>
              <a:t>pseudotumoural</a:t>
            </a:r>
            <a:r>
              <a:rPr lang="en-US" dirty="0"/>
              <a:t> mass that may occur, but more commonly flask-shaped ulcers or nodular lesions with yellow exudates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522E-CD1B-4FE1-A0E9-4044F8118092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405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Radiological imaging can aid in diagnosis of amoebiasis and its complications but most of the signs are not specific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522E-CD1B-4FE1-A0E9-4044F8118092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6153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study by Luvuno et al submucosal ulcers with intramural dissection of contrast has been shown to be </a:t>
            </a:r>
            <a:r>
              <a:rPr lang="en-US" dirty="0" err="1"/>
              <a:t>pathognomic</a:t>
            </a:r>
            <a:r>
              <a:rPr lang="en-US" dirty="0"/>
              <a:t> of amoebic colitis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522E-CD1B-4FE1-A0E9-4044F8118092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4404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comes down to endemic vs non-endemic</a:t>
            </a:r>
          </a:p>
          <a:p>
            <a:r>
              <a:rPr lang="en-US" dirty="0"/>
              <a:t>The WHO recommends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522E-CD1B-4FE1-A0E9-4044F8118092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37474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Scope of todays talk we will be primarily focusing on Amoebic colitis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522E-CD1B-4FE1-A0E9-4044F8118092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0264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stated earlier, most-often an intraoperative diagnosis is made during an explorative laparotomy for acute abdomen</a:t>
            </a:r>
          </a:p>
          <a:p>
            <a:r>
              <a:rPr lang="en-US" dirty="0"/>
              <a:t>Or if diagnosed pre-op the patient presents with indications for emergency laparotomy like…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522E-CD1B-4FE1-A0E9-4044F8118092}" type="slidenum">
              <a:rPr lang="en-ZA" smtClean="0"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5515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could be presented with 2 situations</a:t>
            </a:r>
          </a:p>
          <a:p>
            <a:r>
              <a:rPr lang="en-US" dirty="0"/>
              <a:t>The first is colon wrapped by omental, or contained </a:t>
            </a:r>
            <a:r>
              <a:rPr lang="en-US" dirty="0" err="1"/>
              <a:t>perfs</a:t>
            </a:r>
            <a:r>
              <a:rPr lang="en-US" dirty="0"/>
              <a:t> with no contamination – in a study by Luvuno et al, and further proven by Wagner et al, and Singh et al, [all local studies] Ileostomy and antegrade colonic lavage offers the patient best prognosis</a:t>
            </a:r>
          </a:p>
          <a:p>
            <a:r>
              <a:rPr lang="en-US" dirty="0"/>
              <a:t>Patients with uncontained perforation or </a:t>
            </a:r>
            <a:r>
              <a:rPr lang="en-US" dirty="0" err="1"/>
              <a:t>faecal</a:t>
            </a:r>
            <a:r>
              <a:rPr lang="en-US" dirty="0"/>
              <a:t> contamination an ileostomy with subtotal colectomy as opposed to Repair is recommended due to high incidence of  breakdown due to amoebae</a:t>
            </a:r>
          </a:p>
          <a:p>
            <a:r>
              <a:rPr lang="en-US" dirty="0" err="1"/>
              <a:t>Dismantlign</a:t>
            </a:r>
            <a:r>
              <a:rPr lang="en-US" dirty="0"/>
              <a:t> of wraps </a:t>
            </a:r>
            <a:r>
              <a:rPr lang="en-US" dirty="0">
                <a:sym typeface="Wingdings" panose="05000000000000000000" pitchFamily="2" charset="2"/>
              </a:rPr>
              <a:t> leads to increased risk of contamination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522E-CD1B-4FE1-A0E9-4044F8118092}" type="slidenum">
              <a:rPr lang="en-ZA" smtClean="0"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6134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HIV has been associated to be a major risk factor for developing invasive and severe disease</a:t>
            </a:r>
          </a:p>
          <a:p>
            <a:r>
              <a:rPr lang="en-US" dirty="0"/>
              <a:t>Another complication present in patients with HIV and amoebic colitis is a higher incidence of amoebic appendicitis prone </a:t>
            </a:r>
            <a:r>
              <a:rPr lang="en-US"/>
              <a:t>to perforation– </a:t>
            </a:r>
            <a:r>
              <a:rPr lang="en-US" dirty="0"/>
              <a:t>and if not treated have a higher risk of complications like abscess formation, EC fistulas and </a:t>
            </a:r>
            <a:r>
              <a:rPr lang="en-US"/>
              <a:t>post-operative complications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522E-CD1B-4FE1-A0E9-4044F8118092}" type="slidenum">
              <a:rPr lang="en-ZA" smtClean="0"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756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Amoebiasis is caused by a protozoa called Entamoeba</a:t>
            </a:r>
          </a:p>
          <a:p>
            <a:r>
              <a:rPr lang="en-US" dirty="0"/>
              <a:t>The WHO estimates 10% of the global population to have Entamoeba, ~50million cases documented per annum, of which 90% remain asymptomatic</a:t>
            </a:r>
          </a:p>
          <a:p>
            <a:r>
              <a:rPr lang="en-US" dirty="0"/>
              <a:t>It accounts for ~100 000 deaths per annum and amoebic liver abscess is the most common presentation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522E-CD1B-4FE1-A0E9-4044F8118092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689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Entamoeba is a category B Infection meaning it has a low infectious dose, it is environmentally stable, its resistance to chlorine and ease of dissemination makes it highly contagious</a:t>
            </a:r>
          </a:p>
          <a:p>
            <a:r>
              <a:rPr lang="en-US" dirty="0"/>
              <a:t>Most of the Entamoeba subclasses – are not pathologic in humans, however E. Histolytica is known to be pathologic in humans and responsible for most invasive amoebiasis; and subspecies like </a:t>
            </a:r>
            <a:r>
              <a:rPr lang="en-US" dirty="0" err="1"/>
              <a:t>dispar</a:t>
            </a:r>
            <a:r>
              <a:rPr lang="en-US" dirty="0"/>
              <a:t> have been associated with non-pathogenic colonization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522E-CD1B-4FE1-A0E9-4044F8118092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430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Entamoeba is endemic in most low-middle income countries and sub-tropical areas with the highest incidences being reported in India, Mexico, Africa and parts of central and south America</a:t>
            </a:r>
          </a:p>
          <a:p>
            <a:r>
              <a:rPr lang="en-US" dirty="0"/>
              <a:t>It tends to occur in poor socioeconomic conditions where sanitation systems are not the best</a:t>
            </a:r>
          </a:p>
          <a:p>
            <a:r>
              <a:rPr lang="en-US" dirty="0"/>
              <a:t>When they do occur in high income countries – it is more commonly observed in migrants, </a:t>
            </a:r>
            <a:r>
              <a:rPr lang="en-US" dirty="0" err="1"/>
              <a:t>travellers</a:t>
            </a:r>
            <a:r>
              <a:rPr lang="en-US" dirty="0"/>
              <a:t> and men who have coitus with men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522E-CD1B-4FE1-A0E9-4044F8118092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253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Amoebiasis exists in 2 states: the cyst stage which is viable in the environment for weeks to months, known as the infective form</a:t>
            </a:r>
          </a:p>
          <a:p>
            <a:r>
              <a:rPr lang="en-US" dirty="0"/>
              <a:t>And the invasive form – which is the trophozoite stage</a:t>
            </a:r>
          </a:p>
          <a:p>
            <a:r>
              <a:rPr lang="en-US" dirty="0"/>
              <a:t>Cysts are ingested in </a:t>
            </a:r>
            <a:r>
              <a:rPr lang="en-US" dirty="0" err="1"/>
              <a:t>faecally</a:t>
            </a:r>
            <a:r>
              <a:rPr lang="en-US" dirty="0"/>
              <a:t> contaminated food/ water and once they reach the terminal ileum encystation occurs, during this phase the division of cells occur from 4 to 8 cells and maturation into Trophozoites occurs</a:t>
            </a:r>
          </a:p>
          <a:p>
            <a:r>
              <a:rPr lang="en-US" dirty="0"/>
              <a:t>Trophozoites enter the colon where they can take 2 paths – encystation occurs and gets excreted in stool OR trophozoites invade the mucosa through 3 mechanisms</a:t>
            </a:r>
          </a:p>
          <a:p>
            <a:r>
              <a:rPr lang="en-US" dirty="0"/>
              <a:t>Adhesins allow adhesion to the colonic epithelium by galactose-n-</a:t>
            </a:r>
            <a:r>
              <a:rPr lang="en-US" dirty="0" err="1"/>
              <a:t>acetylgalactosamine</a:t>
            </a:r>
            <a:endParaRPr lang="en-US" dirty="0"/>
          </a:p>
          <a:p>
            <a:r>
              <a:rPr lang="en-US" dirty="0" err="1"/>
              <a:t>Amoebapores</a:t>
            </a:r>
            <a:r>
              <a:rPr lang="en-US" dirty="0"/>
              <a:t> create pores in the lipid bilayer resulting in cytolysis of infected cells and disruption of tight junction</a:t>
            </a:r>
          </a:p>
          <a:p>
            <a:r>
              <a:rPr lang="en-US" dirty="0"/>
              <a:t>Proteases – degrade target cells causing inflammatory recruitment and ulcer formation or degrade the ECM allowing invasion</a:t>
            </a:r>
          </a:p>
          <a:p>
            <a:r>
              <a:rPr lang="en-US" dirty="0"/>
              <a:t>Trophozoites spread </a:t>
            </a:r>
            <a:r>
              <a:rPr lang="en-US" dirty="0" err="1"/>
              <a:t>haematogenically</a:t>
            </a:r>
            <a:r>
              <a:rPr lang="en-US" dirty="0"/>
              <a:t> via portal circulation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522E-CD1B-4FE1-A0E9-4044F8118092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015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Clinically most asymptomatic patients are colonized by the non-pathogenic subspecies</a:t>
            </a:r>
          </a:p>
          <a:p>
            <a:r>
              <a:rPr lang="en-US" dirty="0"/>
              <a:t>Invasive disease is most commonly due to entamoeba histolytica and can present with colonic or extra-intestinal manifestations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522E-CD1B-4FE1-A0E9-4044F8118092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9744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Patients with amoebic colitis present with abdominal cramp pain and tenderness; dysentery; and whilst a fever can present in the acute phase – it is not always present in intestinal disease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522E-CD1B-4FE1-A0E9-4044F8118092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5381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estimated that ~10% of the global population have entamoeba present, but certain factors can aid predicting invasive disease</a:t>
            </a:r>
          </a:p>
          <a:p>
            <a:r>
              <a:rPr lang="en-US" dirty="0"/>
              <a:t>The first and strongest predictor is infection with Entamoeba histolytica subspecies, there has been evidence that genetic susceptibility plays a role in endemic areas; ages &lt;3 or &gt;40 years old; pregnancy and immunosuppression most particularly steroids and HIV and strong predictors of severe and invasive disease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522E-CD1B-4FE1-A0E9-4044F8118092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687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6E62-B0ED-4FA1-8E56-1B4B35C63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36F30-F628-2CA9-DBF1-A856E9F67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34D9E-DE9C-4D69-62AC-D93335316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E1BD-9C37-4C81-920A-1D2A11D7B2FF}" type="datetimeFigureOut">
              <a:rPr lang="en-ZA" smtClean="0"/>
              <a:t>2024/07/18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81673-D165-8C12-7666-845B265EC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A1A7E-B41C-7387-7C85-D2A42B0E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B976-BCE3-407E-8EE3-DCBEFE53EB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2192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01E71-13C2-A54F-D9B2-77A89FE4B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093B6-02D6-1951-461D-05BB02962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3372E-A376-E6AA-313A-CF296753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E1BD-9C37-4C81-920A-1D2A11D7B2FF}" type="datetimeFigureOut">
              <a:rPr lang="en-ZA" smtClean="0"/>
              <a:t>2024/07/18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A8DF2-AE59-43B5-C5DB-CB01E591A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12647-3390-B395-0389-F1819220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B976-BCE3-407E-8EE3-DCBEFE53EB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043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2E7901-D52B-B0EF-2CDB-92CF8AD87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D70CF-9CD4-4574-F0B1-BBF91A904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F830C-9104-96FF-9CA0-116754A0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E1BD-9C37-4C81-920A-1D2A11D7B2FF}" type="datetimeFigureOut">
              <a:rPr lang="en-ZA" smtClean="0"/>
              <a:t>2024/07/18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BEB1A-C357-18BE-EE36-15C38E25F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0A146-FC39-649E-05DA-53B7A17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B976-BCE3-407E-8EE3-DCBEFE53EB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084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570F-A937-DBBE-FB88-3FD001C6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47054-F558-27E0-468C-B6B317B12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A5E94-F29C-50D5-18EF-886A40D2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E1BD-9C37-4C81-920A-1D2A11D7B2FF}" type="datetimeFigureOut">
              <a:rPr lang="en-ZA" smtClean="0"/>
              <a:t>2024/07/18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93062-8100-449C-722B-4731A97F1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4E040-5C1C-0C4F-1BF9-E00D593F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B976-BCE3-407E-8EE3-DCBEFE53EB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200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73384-B147-EEAB-BEB5-EE2594A8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E981C-5EDE-37CE-B7C0-8681F485E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53B3C-28C2-828D-20A3-F012E7AA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E1BD-9C37-4C81-920A-1D2A11D7B2FF}" type="datetimeFigureOut">
              <a:rPr lang="en-ZA" smtClean="0"/>
              <a:t>2024/07/18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104FF-0AA9-215B-1D80-0C5B4374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FDACB-6E5F-8236-F758-5C979019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B976-BCE3-407E-8EE3-DCBEFE53EB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019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F79E-93A6-94EF-DA8C-90937DB6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1F008-1725-FC21-DC5D-2529ECA37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C134C-2729-66D5-4B76-BDAEB559A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4BE4F-9A05-B5AF-A285-D689AAB9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E1BD-9C37-4C81-920A-1D2A11D7B2FF}" type="datetimeFigureOut">
              <a:rPr lang="en-ZA" smtClean="0"/>
              <a:t>2024/07/18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B545E-1022-B83D-154E-929C21B2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6CAE9-ED01-8F1D-2B18-9FFC4BF1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B976-BCE3-407E-8EE3-DCBEFE53EB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094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81124-DF43-37C0-811B-D563AC7E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E988C-4D0B-F730-423C-4ED6C31E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5268F-153C-513D-9F2D-4AD40BB2E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0BCBC-9988-3328-2694-2B29E9578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192DF-F954-B1D7-3501-472B9376C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657A2E-1546-B011-F83C-56BDCA904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E1BD-9C37-4C81-920A-1D2A11D7B2FF}" type="datetimeFigureOut">
              <a:rPr lang="en-ZA" smtClean="0"/>
              <a:t>2024/07/18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29950B-F38E-58C3-C091-492FD3BF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15D781-24EF-3602-6DC0-DCF78DD8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B976-BCE3-407E-8EE3-DCBEFE53EB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315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08426-38A1-46AB-FD0A-65FEE26F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DF98D-99A0-4240-54D0-B9561F0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E1BD-9C37-4C81-920A-1D2A11D7B2FF}" type="datetimeFigureOut">
              <a:rPr lang="en-ZA" smtClean="0"/>
              <a:t>2024/07/18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ADE5B-97CE-200F-8BA1-F5A6E5F2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BEF1A-2384-3FBD-5694-E24F66B17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B976-BCE3-407E-8EE3-DCBEFE53EB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496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7AB898-7F61-48E6-D953-48EA7226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E1BD-9C37-4C81-920A-1D2A11D7B2FF}" type="datetimeFigureOut">
              <a:rPr lang="en-ZA" smtClean="0"/>
              <a:t>2024/07/18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7577C3-9FC3-6C6B-DE29-AC1F10E0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1B109-8C1E-68DF-D5E3-B8FC4486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B976-BCE3-407E-8EE3-DCBEFE53EB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432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199C-3C73-24C1-E93F-651E63F7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4DD16-C807-AE60-F046-A34BFD2E1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3FCF4-18FC-0C60-8D66-E0E18EB5A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BEDB4-182C-F2CF-3FD2-3F5F759CD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E1BD-9C37-4C81-920A-1D2A11D7B2FF}" type="datetimeFigureOut">
              <a:rPr lang="en-ZA" smtClean="0"/>
              <a:t>2024/07/18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15142-28A3-7776-1692-E7CBE98F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08513-B2C1-B14C-888E-DAD2434D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B976-BCE3-407E-8EE3-DCBEFE53EB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203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F0B36-4A8A-CC5E-6599-F8DF50FDF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61101-6B93-1384-B5C7-2ED01B6ED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C92F3-19ED-E0D4-5996-B86B48814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F60AD-9D5A-22DF-1F39-654478D85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E1BD-9C37-4C81-920A-1D2A11D7B2FF}" type="datetimeFigureOut">
              <a:rPr lang="en-ZA" smtClean="0"/>
              <a:t>2024/07/18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F508F-B4DF-D3F7-389E-398C7D54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D56C2-C4B9-A08B-6958-964F7D34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B976-BCE3-407E-8EE3-DCBEFE53EB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323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01ED70-1BC0-13F4-A98A-991FC09E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A4696-F21A-72EF-14F7-8BDFA1F55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4AD70-1F78-D942-20CF-9A061FBF2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3E1BD-9C37-4C81-920A-1D2A11D7B2FF}" type="datetimeFigureOut">
              <a:rPr lang="en-ZA" smtClean="0"/>
              <a:t>2024/07/18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4330F-4524-3F14-5D81-05F530949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8F9E8-15E2-75A9-CEC0-32599983F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1B976-BCE3-407E-8EE3-DCBEFE53EB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769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openxmlformats.org/officeDocument/2006/relationships/diagramLayout" Target="../diagrams/layout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0.xml"/><Relationship Id="rId2" Type="http://schemas.openxmlformats.org/officeDocument/2006/relationships/notesSlide" Target="../notesSlides/notesSlide15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12.png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0.xml"/><Relationship Id="rId10" Type="http://schemas.openxmlformats.org/officeDocument/2006/relationships/image" Target="../media/image11.png"/><Relationship Id="rId4" Type="http://schemas.openxmlformats.org/officeDocument/2006/relationships/diagramData" Target="../diagrams/data9.xml"/><Relationship Id="rId9" Type="http://schemas.openxmlformats.org/officeDocument/2006/relationships/image" Target="../media/image10.png"/><Relationship Id="rId1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19.png"/><Relationship Id="rId9" Type="http://schemas.microsoft.com/office/2007/relationships/diagramDrawing" Target="../diagrams/drawing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Layout" Target="../diagrams/layout14.xml"/><Relationship Id="rId7" Type="http://schemas.openxmlformats.org/officeDocument/2006/relationships/image" Target="../media/image1.png"/><Relationship Id="rId12" Type="http://schemas.microsoft.com/office/2007/relationships/diagramDrawing" Target="../diagrams/drawing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diagramColors" Target="../diagrams/colors15.xml"/><Relationship Id="rId5" Type="http://schemas.openxmlformats.org/officeDocument/2006/relationships/diagramColors" Target="../diagrams/colors14.xml"/><Relationship Id="rId10" Type="http://schemas.openxmlformats.org/officeDocument/2006/relationships/diagramQuickStyle" Target="../diagrams/quickStyle15.xml"/><Relationship Id="rId4" Type="http://schemas.openxmlformats.org/officeDocument/2006/relationships/diagramQuickStyle" Target="../diagrams/quickStyle14.xml"/><Relationship Id="rId9" Type="http://schemas.openxmlformats.org/officeDocument/2006/relationships/diagramLayout" Target="../diagrams/layout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13" Type="http://schemas.openxmlformats.org/officeDocument/2006/relationships/diagramQuickStyle" Target="../diagrams/quickStyle17.xml"/><Relationship Id="rId3" Type="http://schemas.openxmlformats.org/officeDocument/2006/relationships/image" Target="../media/image20.png"/><Relationship Id="rId7" Type="http://schemas.openxmlformats.org/officeDocument/2006/relationships/diagramLayout" Target="../diagrams/layout16.xml"/><Relationship Id="rId12" Type="http://schemas.openxmlformats.org/officeDocument/2006/relationships/diagramLayout" Target="../diagrams/layou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6.xml"/><Relationship Id="rId11" Type="http://schemas.openxmlformats.org/officeDocument/2006/relationships/diagramData" Target="../diagrams/data17.xml"/><Relationship Id="rId5" Type="http://schemas.openxmlformats.org/officeDocument/2006/relationships/image" Target="../media/image22.png"/><Relationship Id="rId15" Type="http://schemas.microsoft.com/office/2007/relationships/diagramDrawing" Target="../diagrams/drawing17.xml"/><Relationship Id="rId10" Type="http://schemas.microsoft.com/office/2007/relationships/diagramDrawing" Target="../diagrams/drawing16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6.xml"/><Relationship Id="rId14" Type="http://schemas.openxmlformats.org/officeDocument/2006/relationships/diagramColors" Target="../diagrams/colors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3" Type="http://schemas.openxmlformats.org/officeDocument/2006/relationships/image" Target="../media/image24.png"/><Relationship Id="rId7" Type="http://schemas.openxmlformats.org/officeDocument/2006/relationships/diagramLayout" Target="../diagrams/layout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0.xml"/><Relationship Id="rId5" Type="http://schemas.openxmlformats.org/officeDocument/2006/relationships/image" Target="../media/image23.png"/><Relationship Id="rId10" Type="http://schemas.microsoft.com/office/2007/relationships/diagramDrawing" Target="../diagrams/drawing20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20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2.xml"/><Relationship Id="rId5" Type="http://schemas.openxmlformats.org/officeDocument/2006/relationships/image" Target="../media/image26.png"/><Relationship Id="rId10" Type="http://schemas.microsoft.com/office/2007/relationships/diagramDrawing" Target="../diagrams/drawing22.xml"/><Relationship Id="rId4" Type="http://schemas.openxmlformats.org/officeDocument/2006/relationships/image" Target="../media/image25.png"/><Relationship Id="rId9" Type="http://schemas.openxmlformats.org/officeDocument/2006/relationships/diagramColors" Target="../diagrams/colors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A214-D5FD-FB96-00E5-9FF1E4501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Amoebic Colitis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3CB02-C75E-BF94-C2B3-21DAF2816B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IC Ramsaroop</a:t>
            </a:r>
          </a:p>
          <a:p>
            <a:r>
              <a:rPr lang="en-US" dirty="0"/>
              <a:t>UKZN</a:t>
            </a:r>
          </a:p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AEAF05-30E2-0F25-B376-744E59F86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7A5EDB-61C8-782C-68E7-D40142D44801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F963D-5C5A-542B-4F76-A04C3EFDA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96409"/>
            <a:ext cx="12192000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42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Intestinal Amoebiasis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B92DBC-7A06-37EB-0CE4-B21E0BDB2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71254"/>
              </p:ext>
            </p:extLst>
          </p:nvPr>
        </p:nvGraphicFramePr>
        <p:xfrm>
          <a:off x="838200" y="1825625"/>
          <a:ext cx="10515600" cy="2883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399A02-6B3A-9A7A-1428-A466C50EDE90}"/>
              </a:ext>
            </a:extLst>
          </p:cNvPr>
          <p:cNvSpPr txBox="1"/>
          <p:nvPr/>
        </p:nvSpPr>
        <p:spPr>
          <a:xfrm>
            <a:off x="838200" y="4366260"/>
            <a:ext cx="1813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Abdominal Cramps/ pain</a:t>
            </a:r>
          </a:p>
          <a:p>
            <a:r>
              <a:rPr lang="en-US" dirty="0"/>
              <a:t>Fever</a:t>
            </a:r>
          </a:p>
          <a:p>
            <a:r>
              <a:rPr lang="en-US" dirty="0"/>
              <a:t>Anorexia &amp; Vomiting</a:t>
            </a:r>
          </a:p>
          <a:p>
            <a:r>
              <a:rPr lang="en-US" dirty="0" err="1"/>
              <a:t>Dysentry</a:t>
            </a:r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5C3BA-5150-C68E-E4E7-2A64853E67CB}"/>
              </a:ext>
            </a:extLst>
          </p:cNvPr>
          <p:cNvSpPr txBox="1"/>
          <p:nvPr/>
        </p:nvSpPr>
        <p:spPr>
          <a:xfrm>
            <a:off x="838200" y="6377940"/>
            <a:ext cx="345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Flask-shaped ulcers on Colo</a:t>
            </a:r>
            <a:endParaRPr lang="en-Z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F1F1FC-F4F5-63D8-6B01-F9D29D8460FA}"/>
              </a:ext>
            </a:extLst>
          </p:cNvPr>
          <p:cNvSpPr txBox="1"/>
          <p:nvPr/>
        </p:nvSpPr>
        <p:spPr>
          <a:xfrm>
            <a:off x="2880361" y="4301664"/>
            <a:ext cx="1531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Abdominal pain/ cramps</a:t>
            </a:r>
          </a:p>
          <a:p>
            <a:r>
              <a:rPr lang="en-US" dirty="0"/>
              <a:t>PR bleeding [not dysentery]</a:t>
            </a:r>
          </a:p>
          <a:p>
            <a:r>
              <a:rPr lang="en-US" dirty="0"/>
              <a:t>Anorexia/ vomiting</a:t>
            </a:r>
          </a:p>
          <a:p>
            <a:endParaRPr lang="en-Z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E2C638-DB82-C47C-3243-0A736D13C5A6}"/>
              </a:ext>
            </a:extLst>
          </p:cNvPr>
          <p:cNvSpPr txBox="1"/>
          <p:nvPr/>
        </p:nvSpPr>
        <p:spPr>
          <a:xfrm>
            <a:off x="4411981" y="4301664"/>
            <a:ext cx="19278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Acutely ill/ toxic</a:t>
            </a:r>
          </a:p>
          <a:p>
            <a:r>
              <a:rPr lang="en-US" dirty="0"/>
              <a:t>Pyrexia</a:t>
            </a:r>
          </a:p>
          <a:p>
            <a:r>
              <a:rPr lang="en-US" dirty="0"/>
              <a:t>Intestinal bleeding</a:t>
            </a:r>
          </a:p>
          <a:p>
            <a:r>
              <a:rPr lang="en-US" dirty="0"/>
              <a:t>Perforation/ peritonism</a:t>
            </a:r>
          </a:p>
          <a:p>
            <a:r>
              <a:rPr lang="en-US" dirty="0"/>
              <a:t>Paralytic ileus</a:t>
            </a:r>
          </a:p>
          <a:p>
            <a:r>
              <a:rPr lang="en-US" dirty="0"/>
              <a:t>MODS</a:t>
            </a:r>
            <a:endParaRPr lang="en-Z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A1F3B4-536E-7950-75C3-7D2ADF94CBEE}"/>
              </a:ext>
            </a:extLst>
          </p:cNvPr>
          <p:cNvSpPr txBox="1"/>
          <p:nvPr/>
        </p:nvSpPr>
        <p:spPr>
          <a:xfrm>
            <a:off x="6225544" y="4301664"/>
            <a:ext cx="16459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Pseudotumoral</a:t>
            </a:r>
            <a:r>
              <a:rPr lang="en-US" dirty="0"/>
              <a:t> lesion</a:t>
            </a:r>
          </a:p>
          <a:p>
            <a:r>
              <a:rPr lang="en-US" dirty="0"/>
              <a:t>Palpable mass</a:t>
            </a:r>
          </a:p>
          <a:p>
            <a:r>
              <a:rPr lang="en-US" dirty="0"/>
              <a:t>Abdominal pain</a:t>
            </a:r>
          </a:p>
          <a:p>
            <a:r>
              <a:rPr lang="en-US" dirty="0"/>
              <a:t>Bowel obstruction</a:t>
            </a:r>
            <a:endParaRPr lang="en-Z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FCDA42-3BAB-8A28-9655-672296FCF6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7347" y="4361801"/>
            <a:ext cx="2452390" cy="20313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9BE3A9-2AB3-62CC-5B3E-1F0BFB446EF8}"/>
              </a:ext>
            </a:extLst>
          </p:cNvPr>
          <p:cNvSpPr txBox="1"/>
          <p:nvPr/>
        </p:nvSpPr>
        <p:spPr>
          <a:xfrm>
            <a:off x="4158759" y="6492875"/>
            <a:ext cx="80332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Kantor M, et al.  Entamoeba Histolytica: updates in clinical manifestation, pathogenesis and vaccine development. Can J Gastroenterol Hepatol 2018;</a:t>
            </a:r>
            <a:endParaRPr lang="en-ZA" sz="10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8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F45811-E192-48C8-B9BD-D37C65FE9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AF45811-E192-48C8-B9BD-D37C65FE9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AF45811-E192-48C8-B9BD-D37C65FE9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16A4DE-4079-4DCC-8CDF-790281AE5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416A4DE-4079-4DCC-8CDF-790281AE5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9416A4DE-4079-4DCC-8CDF-790281AE5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E89DC8-41CB-447E-BC8B-1E428CDF3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46E89DC8-41CB-447E-BC8B-1E428CDF3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46E89DC8-41CB-447E-BC8B-1E428CDF3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8BC53E-3B3D-4EE5-B595-3C174BF3C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828BC53E-3B3D-4EE5-B595-3C174BF3C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828BC53E-3B3D-4EE5-B595-3C174BF3C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BAE228-3B6B-4654-9766-1AAC98640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5BAE228-3B6B-4654-9766-1AAC98640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5BAE228-3B6B-4654-9766-1AAC98640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7FE7A-3D24-4E4A-A644-E65FABEE6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D7FE7A-3D24-4E4A-A644-E65FABEE6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3BD7FE7A-3D24-4E4A-A644-E65FABEE6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Toxic Megacolon: Jalan Score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0FBA485-332D-F9C9-70D3-5166E96C4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8844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806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Investigations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A389-93F2-AF70-EFCB-A29FC6C2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2348B68A-B558-EC5C-5023-AADD6C0AD7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508049"/>
              </p:ext>
            </p:extLst>
          </p:nvPr>
        </p:nvGraphicFramePr>
        <p:xfrm>
          <a:off x="252043" y="1825625"/>
          <a:ext cx="11614641" cy="45672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98662">
                  <a:extLst>
                    <a:ext uri="{9D8B030D-6E8A-4147-A177-3AD203B41FA5}">
                      <a16:colId xmlns:a16="http://schemas.microsoft.com/office/drawing/2014/main" val="887637059"/>
                    </a:ext>
                  </a:extLst>
                </a:gridCol>
                <a:gridCol w="1947195">
                  <a:extLst>
                    <a:ext uri="{9D8B030D-6E8A-4147-A177-3AD203B41FA5}">
                      <a16:colId xmlns:a16="http://schemas.microsoft.com/office/drawing/2014/main" val="3196935493"/>
                    </a:ext>
                  </a:extLst>
                </a:gridCol>
                <a:gridCol w="2322928">
                  <a:extLst>
                    <a:ext uri="{9D8B030D-6E8A-4147-A177-3AD203B41FA5}">
                      <a16:colId xmlns:a16="http://schemas.microsoft.com/office/drawing/2014/main" val="1689433703"/>
                    </a:ext>
                  </a:extLst>
                </a:gridCol>
                <a:gridCol w="2322928">
                  <a:extLst>
                    <a:ext uri="{9D8B030D-6E8A-4147-A177-3AD203B41FA5}">
                      <a16:colId xmlns:a16="http://schemas.microsoft.com/office/drawing/2014/main" val="3857621408"/>
                    </a:ext>
                  </a:extLst>
                </a:gridCol>
                <a:gridCol w="2322928">
                  <a:extLst>
                    <a:ext uri="{9D8B030D-6E8A-4147-A177-3AD203B41FA5}">
                      <a16:colId xmlns:a16="http://schemas.microsoft.com/office/drawing/2014/main" val="2788373927"/>
                    </a:ext>
                  </a:extLst>
                </a:gridCol>
              </a:tblGrid>
              <a:tr h="385674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INTESTINAL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HEPATIC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PULMONARY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804135"/>
                  </a:ext>
                </a:extLst>
              </a:tr>
              <a:tr h="385674">
                <a:tc>
                  <a:txBody>
                    <a:bodyPr/>
                    <a:lstStyle/>
                    <a:p>
                      <a:r>
                        <a:rPr lang="en-US" dirty="0"/>
                        <a:t>Microscopy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kern="100" dirty="0">
                          <a:effectLst/>
                        </a:rPr>
                        <a:t>√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X/</a:t>
                      </a:r>
                      <a:r>
                        <a:rPr lang="en-ZA" sz="1800" kern="100" dirty="0">
                          <a:effectLst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800" kern="100" dirty="0">
                          <a:effectLst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355408"/>
                  </a:ext>
                </a:extLst>
              </a:tr>
              <a:tr h="385674">
                <a:tc>
                  <a:txBody>
                    <a:bodyPr/>
                    <a:lstStyle/>
                    <a:p>
                      <a:r>
                        <a:rPr lang="en-US" dirty="0"/>
                        <a:t>Culture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00" dirty="0">
                          <a:effectLst/>
                        </a:rPr>
                        <a:t>√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X/</a:t>
                      </a:r>
                      <a:r>
                        <a:rPr lang="en-ZA" sz="1800" kern="100" dirty="0">
                          <a:effectLst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X/</a:t>
                      </a:r>
                      <a:r>
                        <a:rPr lang="en-ZA" sz="1800" kern="100" dirty="0">
                          <a:effectLst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664049"/>
                  </a:ext>
                </a:extLst>
              </a:tr>
              <a:tr h="665683">
                <a:tc>
                  <a:txBody>
                    <a:bodyPr/>
                    <a:lstStyle/>
                    <a:p>
                      <a:r>
                        <a:rPr lang="en-US" dirty="0"/>
                        <a:t>Counter-immuno-electrophoresis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X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080510"/>
                  </a:ext>
                </a:extLst>
              </a:tr>
              <a:tr h="385674">
                <a:tc>
                  <a:txBody>
                    <a:bodyPr/>
                    <a:lstStyle/>
                    <a:p>
                      <a:r>
                        <a:rPr lang="en-US" dirty="0"/>
                        <a:t>IFA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X 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46422"/>
                  </a:ext>
                </a:extLst>
              </a:tr>
              <a:tr h="385674">
                <a:tc>
                  <a:txBody>
                    <a:bodyPr/>
                    <a:lstStyle/>
                    <a:p>
                      <a:r>
                        <a:rPr lang="en-US" dirty="0"/>
                        <a:t>ELISA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X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230388"/>
                  </a:ext>
                </a:extLst>
              </a:tr>
              <a:tr h="385674">
                <a:tc>
                  <a:txBody>
                    <a:bodyPr/>
                    <a:lstStyle/>
                    <a:p>
                      <a:r>
                        <a:rPr lang="en-US" dirty="0"/>
                        <a:t>Latex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X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142037"/>
                  </a:ext>
                </a:extLst>
              </a:tr>
              <a:tr h="385674">
                <a:tc>
                  <a:txBody>
                    <a:bodyPr/>
                    <a:lstStyle/>
                    <a:p>
                      <a:r>
                        <a:rPr lang="en-US" dirty="0" err="1"/>
                        <a:t>Haemagglutination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 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296037"/>
                  </a:ext>
                </a:extLst>
              </a:tr>
              <a:tr h="385674">
                <a:tc>
                  <a:txBody>
                    <a:bodyPr/>
                    <a:lstStyle/>
                    <a:p>
                      <a:r>
                        <a:rPr lang="en-US" dirty="0"/>
                        <a:t>Rapid Diagnostic Tests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00" dirty="0">
                          <a:effectLst/>
                        </a:rPr>
                        <a:t>√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592537"/>
                  </a:ext>
                </a:extLst>
              </a:tr>
              <a:tr h="385674">
                <a:tc>
                  <a:txBody>
                    <a:bodyPr/>
                    <a:lstStyle/>
                    <a:p>
                      <a:r>
                        <a:rPr lang="en-US" dirty="0"/>
                        <a:t>PCR-based methods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00" dirty="0">
                          <a:effectLst/>
                        </a:rPr>
                        <a:t>√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292789"/>
                  </a:ext>
                </a:extLst>
              </a:tr>
              <a:tr h="385674">
                <a:tc>
                  <a:txBody>
                    <a:bodyPr/>
                    <a:lstStyle/>
                    <a:p>
                      <a:r>
                        <a:rPr lang="en-US" dirty="0" err="1"/>
                        <a:t>Anatomo</a:t>
                      </a:r>
                      <a:r>
                        <a:rPr lang="en-US" dirty="0"/>
                        <a:t>-pathological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00" dirty="0">
                          <a:effectLst/>
                        </a:rPr>
                        <a:t>√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7159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0E1D3E0-52E8-D255-7588-48C8B50F8047}"/>
              </a:ext>
            </a:extLst>
          </p:cNvPr>
          <p:cNvSpPr txBox="1"/>
          <p:nvPr/>
        </p:nvSpPr>
        <p:spPr>
          <a:xfrm>
            <a:off x="3341077" y="6515945"/>
            <a:ext cx="88509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Parija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SC, Mandal J. Laboratory methods of identification of Entamoeba Histolytica and its differentiation from look-alike entamoeba spp. Trop </a:t>
            </a:r>
            <a:r>
              <a:rPr lang="en-US" sz="105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Parasitol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2014; </a:t>
            </a:r>
          </a:p>
          <a:p>
            <a:endParaRPr lang="en-ZA" sz="10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85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Laboratory Investigations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A389-93F2-AF70-EFCB-A29FC6C2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EDE96676-A955-E51C-5A3B-D431A8225D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720514"/>
              </p:ext>
            </p:extLst>
          </p:nvPr>
        </p:nvGraphicFramePr>
        <p:xfrm>
          <a:off x="838199" y="1825624"/>
          <a:ext cx="10755088" cy="444454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85029">
                  <a:extLst>
                    <a:ext uri="{9D8B030D-6E8A-4147-A177-3AD203B41FA5}">
                      <a16:colId xmlns:a16="http://schemas.microsoft.com/office/drawing/2014/main" val="3594624149"/>
                    </a:ext>
                  </a:extLst>
                </a:gridCol>
                <a:gridCol w="3585029">
                  <a:extLst>
                    <a:ext uri="{9D8B030D-6E8A-4147-A177-3AD203B41FA5}">
                      <a16:colId xmlns:a16="http://schemas.microsoft.com/office/drawing/2014/main" val="1231434119"/>
                    </a:ext>
                  </a:extLst>
                </a:gridCol>
                <a:gridCol w="1792515">
                  <a:extLst>
                    <a:ext uri="{9D8B030D-6E8A-4147-A177-3AD203B41FA5}">
                      <a16:colId xmlns:a16="http://schemas.microsoft.com/office/drawing/2014/main" val="1181542850"/>
                    </a:ext>
                  </a:extLst>
                </a:gridCol>
                <a:gridCol w="1792515">
                  <a:extLst>
                    <a:ext uri="{9D8B030D-6E8A-4147-A177-3AD203B41FA5}">
                      <a16:colId xmlns:a16="http://schemas.microsoft.com/office/drawing/2014/main" val="2308352336"/>
                    </a:ext>
                  </a:extLst>
                </a:gridCol>
              </a:tblGrid>
              <a:tr h="499925">
                <a:tc>
                  <a:txBody>
                    <a:bodyPr/>
                    <a:lstStyle/>
                    <a:p>
                      <a:endParaRPr lang="en-Z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Sensitivity (%)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Specificity (%)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422868"/>
                  </a:ext>
                </a:extLst>
              </a:tr>
              <a:tr h="493077">
                <a:tc rowSpan="2">
                  <a:txBody>
                    <a:bodyPr/>
                    <a:lstStyle/>
                    <a:p>
                      <a:r>
                        <a:rPr lang="en-US" b="1" dirty="0"/>
                        <a:t>Microscopy 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Faeces</a:t>
                      </a:r>
                      <a:r>
                        <a:rPr lang="en-US" b="1" dirty="0"/>
                        <a:t> – colitis 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30-50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10-50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568935"/>
                  </a:ext>
                </a:extLst>
              </a:tr>
              <a:tr h="49307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Liver aspirate - abscess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&lt;5%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100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268993"/>
                  </a:ext>
                </a:extLst>
              </a:tr>
              <a:tr h="493077">
                <a:tc rowSpan="2">
                  <a:txBody>
                    <a:bodyPr/>
                    <a:lstStyle/>
                    <a:p>
                      <a:r>
                        <a:rPr lang="en-US" b="1" dirty="0"/>
                        <a:t>Serology 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Faeces</a:t>
                      </a:r>
                      <a:r>
                        <a:rPr lang="en-US" b="1" dirty="0"/>
                        <a:t> – colitis 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40-60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069412"/>
                  </a:ext>
                </a:extLst>
              </a:tr>
              <a:tr h="49307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Liver aspirate - abscess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95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98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217540"/>
                  </a:ext>
                </a:extLst>
              </a:tr>
              <a:tr h="493077">
                <a:tc rowSpan="2">
                  <a:txBody>
                    <a:bodyPr/>
                    <a:lstStyle/>
                    <a:p>
                      <a:r>
                        <a:rPr lang="en-US" b="1" dirty="0"/>
                        <a:t>Antigen Detection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Faeces</a:t>
                      </a:r>
                      <a:r>
                        <a:rPr lang="en-US" b="1" dirty="0"/>
                        <a:t> – colitis 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80-99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86-98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56906"/>
                  </a:ext>
                </a:extLst>
              </a:tr>
              <a:tr h="49307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Liver aspirate - abscess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40-100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90-100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438637"/>
                  </a:ext>
                </a:extLst>
              </a:tr>
              <a:tr h="493077">
                <a:tc rowSpan="2">
                  <a:txBody>
                    <a:bodyPr/>
                    <a:lstStyle/>
                    <a:p>
                      <a:r>
                        <a:rPr lang="en-US" b="1" dirty="0"/>
                        <a:t>Polymerase Chain Reaction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Faeces</a:t>
                      </a:r>
                      <a:r>
                        <a:rPr lang="en-US" b="1" dirty="0"/>
                        <a:t> – colitis 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80-100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85-100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537269"/>
                  </a:ext>
                </a:extLst>
              </a:tr>
              <a:tr h="49307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Liver aspirate - abscess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80-100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90-100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7530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0AEC650-03BF-7C74-B7D9-9691926C1EB8}"/>
              </a:ext>
            </a:extLst>
          </p:cNvPr>
          <p:cNvSpPr txBox="1"/>
          <p:nvPr/>
        </p:nvSpPr>
        <p:spPr>
          <a:xfrm>
            <a:off x="3341077" y="6515945"/>
            <a:ext cx="88509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Parija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SC, Mandal J. Laboratory methods of identification of Entamoeba Histolytica and its differentiation from look-alike entamoeba spp. Trop </a:t>
            </a:r>
            <a:r>
              <a:rPr lang="en-US" sz="105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Parasitol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2014; </a:t>
            </a:r>
          </a:p>
          <a:p>
            <a:endParaRPr lang="en-ZA" sz="10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30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Diagnostic Approach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3222799-54B3-5747-CB8F-754EDD99F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3970" y="1825624"/>
            <a:ext cx="8423030" cy="5071925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8325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Sigmoidoscopy/ Colonoscopy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A389-93F2-AF70-EFCB-A29FC6C2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84063E6-B0CC-6270-B3D4-89D1DE34D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752036"/>
              </p:ext>
            </p:extLst>
          </p:nvPr>
        </p:nvGraphicFramePr>
        <p:xfrm>
          <a:off x="-2754407" y="1777518"/>
          <a:ext cx="8128000" cy="5080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DA302A0-6A23-5B52-B47D-BBE62B590F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0181" y="1907092"/>
            <a:ext cx="2683420" cy="3248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06B68E-02FD-4E59-AF2A-6188C8AB68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1241" y="1906186"/>
            <a:ext cx="2956559" cy="3248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3A4AC9-1AFF-FCC4-EB0D-CE656B887D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13307" y="1894305"/>
            <a:ext cx="2683420" cy="3248478"/>
          </a:xfrm>
          <a:prstGeom prst="rect">
            <a:avLst/>
          </a:prstGeom>
        </p:spPr>
      </p:pic>
      <p:graphicFrame>
        <p:nvGraphicFramePr>
          <p:cNvPr id="12" name="Content Placeholder 12">
            <a:extLst>
              <a:ext uri="{FF2B5EF4-FFF2-40B4-BE49-F238E27FC236}">
                <a16:creationId xmlns:a16="http://schemas.microsoft.com/office/drawing/2014/main" id="{6119831C-E749-2D0F-01CB-73F6202AC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006476"/>
              </p:ext>
            </p:extLst>
          </p:nvPr>
        </p:nvGraphicFramePr>
        <p:xfrm>
          <a:off x="3123020" y="5330963"/>
          <a:ext cx="8924201" cy="102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CAFFD7C-373F-4F59-8BAF-F979C08BC577}"/>
              </a:ext>
            </a:extLst>
          </p:cNvPr>
          <p:cNvSpPr txBox="1"/>
          <p:nvPr/>
        </p:nvSpPr>
        <p:spPr>
          <a:xfrm>
            <a:off x="5609492" y="6541443"/>
            <a:ext cx="6582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Horiki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N, et al. Endoscopic Findings and lesion distribution in amebic colitis. J Infect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Chemother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2015</a:t>
            </a:r>
            <a:endParaRPr lang="en-ZA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36556D-8AC4-46A6-809C-F71CD0E61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936556D-8AC4-46A6-809C-F71CD0E61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2EE701-C0E4-4DAD-B668-F4183A5DD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C02EE701-C0E4-4DAD-B668-F4183A5DD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C13DB1-025B-4376-A37B-06098829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1BC13DB1-025B-4376-A37B-06098829B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5B8A76-466F-41FE-95FB-CD563F22E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095B8A76-466F-41FE-95FB-CD563F22E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1EAEE6-1166-419F-AC6F-C313CCD18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C21EAEE6-1166-419F-AC6F-C313CCD18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47AE6-4EF7-4E54-B781-4FF534E0C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04B47AE6-4EF7-4E54-B781-4FF534E0C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432F01-BE78-4714-B2A3-A905AC625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3F432F01-BE78-4714-B2A3-A905AC625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E48578-13CB-43A3-B6CE-E0EAFD506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02E48578-13CB-43A3-B6CE-E0EAFD506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2B9CC-6E7E-4CEE-B194-4C418A515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6852B9CC-6E7E-4CEE-B194-4C418A515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2687A-BD6E-4341-AFBA-CEE8C03A1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1DF2687A-BD6E-4341-AFBA-CEE8C03A11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6B84BA-CAF1-497B-9038-763343FFC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graphicEl>
                                              <a:dgm id="{116B84BA-CAF1-497B-9038-763343FFC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graphicEl>
                                              <a:dgm id="{116B84BA-CAF1-497B-9038-763343FFC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D4849B1-BC46-479D-BD73-B90CC13DC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graphicEl>
                                              <a:dgm id="{4D4849B1-BC46-479D-BD73-B90CC13DC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graphicEl>
                                              <a:dgm id="{4D4849B1-BC46-479D-BD73-B90CC13DC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1131253-7E0C-48BE-AFCA-6EDEE7F44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graphicEl>
                                              <a:dgm id="{D1131253-7E0C-48BE-AFCA-6EDEE7F44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graphicEl>
                                              <a:dgm id="{D1131253-7E0C-48BE-AFCA-6EDEE7F44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1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A389-93F2-AF70-EFCB-A29FC6C2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A2CD0A-6459-9880-D6B8-9619774BB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99" y="1924549"/>
            <a:ext cx="3208982" cy="29722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757260-1775-308B-9367-4DB8D5904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665" y="1924548"/>
            <a:ext cx="5315335" cy="29722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2977C2-7460-9D9F-B27C-9BC5C977D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5260" y="1947408"/>
            <a:ext cx="2991550" cy="29441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DD8675-2F8A-FAF2-D74F-714E9C4C237C}"/>
              </a:ext>
            </a:extLst>
          </p:cNvPr>
          <p:cNvSpPr/>
          <p:nvPr/>
        </p:nvSpPr>
        <p:spPr>
          <a:xfrm>
            <a:off x="158849" y="5234940"/>
            <a:ext cx="3208982" cy="9420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Amoeboma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E22D20-19B9-2CAB-1782-175E79DD7F38}"/>
              </a:ext>
            </a:extLst>
          </p:cNvPr>
          <p:cNvSpPr/>
          <p:nvPr/>
        </p:nvSpPr>
        <p:spPr>
          <a:xfrm>
            <a:off x="3625949" y="5227320"/>
            <a:ext cx="3208982" cy="9420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Flask-shaped Ulcers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05DB33-7B2D-E1EF-F23E-62FCAD9869AB}"/>
              </a:ext>
            </a:extLst>
          </p:cNvPr>
          <p:cNvSpPr/>
          <p:nvPr/>
        </p:nvSpPr>
        <p:spPr>
          <a:xfrm>
            <a:off x="6916010" y="5227320"/>
            <a:ext cx="5185720" cy="9420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Nodular lesions with yellow exudate on them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188506-D440-8E38-04CF-C4CA0302CDAF}"/>
              </a:ext>
            </a:extLst>
          </p:cNvPr>
          <p:cNvSpPr txBox="1"/>
          <p:nvPr/>
        </p:nvSpPr>
        <p:spPr>
          <a:xfrm>
            <a:off x="5609492" y="6541443"/>
            <a:ext cx="6582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Horiki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N, et al. Endoscopic Findings and lesion distribution in amebic colitis. J Infect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Chemother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2015</a:t>
            </a:r>
            <a:endParaRPr lang="en-ZA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2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Radiological Diagnosis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A389-93F2-AF70-EFCB-A29FC6C2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9D5EE0A7-6521-AFD6-6B25-FE1B15D4AB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63810"/>
              </p:ext>
            </p:extLst>
          </p:nvPr>
        </p:nvGraphicFramePr>
        <p:xfrm>
          <a:off x="288679" y="2051145"/>
          <a:ext cx="11614641" cy="41258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98662">
                  <a:extLst>
                    <a:ext uri="{9D8B030D-6E8A-4147-A177-3AD203B41FA5}">
                      <a16:colId xmlns:a16="http://schemas.microsoft.com/office/drawing/2014/main" val="887637059"/>
                    </a:ext>
                  </a:extLst>
                </a:gridCol>
                <a:gridCol w="1947195">
                  <a:extLst>
                    <a:ext uri="{9D8B030D-6E8A-4147-A177-3AD203B41FA5}">
                      <a16:colId xmlns:a16="http://schemas.microsoft.com/office/drawing/2014/main" val="3196935493"/>
                    </a:ext>
                  </a:extLst>
                </a:gridCol>
                <a:gridCol w="2322928">
                  <a:extLst>
                    <a:ext uri="{9D8B030D-6E8A-4147-A177-3AD203B41FA5}">
                      <a16:colId xmlns:a16="http://schemas.microsoft.com/office/drawing/2014/main" val="1689433703"/>
                    </a:ext>
                  </a:extLst>
                </a:gridCol>
                <a:gridCol w="2322928">
                  <a:extLst>
                    <a:ext uri="{9D8B030D-6E8A-4147-A177-3AD203B41FA5}">
                      <a16:colId xmlns:a16="http://schemas.microsoft.com/office/drawing/2014/main" val="3857621408"/>
                    </a:ext>
                  </a:extLst>
                </a:gridCol>
                <a:gridCol w="2322928">
                  <a:extLst>
                    <a:ext uri="{9D8B030D-6E8A-4147-A177-3AD203B41FA5}">
                      <a16:colId xmlns:a16="http://schemas.microsoft.com/office/drawing/2014/main" val="2788373927"/>
                    </a:ext>
                  </a:extLst>
                </a:gridCol>
              </a:tblGrid>
              <a:tr h="528124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INTESTINAL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HEPATIC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PULMONARY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804135"/>
                  </a:ext>
                </a:extLst>
              </a:tr>
              <a:tr h="528124">
                <a:tc>
                  <a:txBody>
                    <a:bodyPr/>
                    <a:lstStyle/>
                    <a:p>
                      <a:r>
                        <a:rPr lang="en-US" dirty="0"/>
                        <a:t>CT SCAN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355408"/>
                  </a:ext>
                </a:extLst>
              </a:tr>
              <a:tr h="528124">
                <a:tc>
                  <a:txBody>
                    <a:bodyPr/>
                    <a:lstStyle/>
                    <a:p>
                      <a:r>
                        <a:rPr lang="en-US" dirty="0"/>
                        <a:t>MRI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X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664049"/>
                  </a:ext>
                </a:extLst>
              </a:tr>
              <a:tr h="475030">
                <a:tc>
                  <a:txBody>
                    <a:bodyPr/>
                    <a:lstStyle/>
                    <a:p>
                      <a:r>
                        <a:rPr lang="en-US" dirty="0"/>
                        <a:t>ULTRASOUND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X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080510"/>
                  </a:ext>
                </a:extLst>
              </a:tr>
              <a:tr h="528124">
                <a:tc>
                  <a:txBody>
                    <a:bodyPr/>
                    <a:lstStyle/>
                    <a:p>
                      <a:r>
                        <a:rPr lang="en-US" dirty="0"/>
                        <a:t>RADIOGRAPHY – XRAY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X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kumimoji="0" lang="en-Z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46422"/>
                  </a:ext>
                </a:extLst>
              </a:tr>
              <a:tr h="528124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Z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Z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Z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230388"/>
                  </a:ext>
                </a:extLst>
              </a:tr>
              <a:tr h="482040">
                <a:tc>
                  <a:txBody>
                    <a:bodyPr/>
                    <a:lstStyle/>
                    <a:p>
                      <a:r>
                        <a:rPr lang="en-US" dirty="0"/>
                        <a:t>RECTOSIGMOIDOSCOPY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00" dirty="0">
                          <a:effectLst/>
                        </a:rPr>
                        <a:t>√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X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X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X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142037"/>
                  </a:ext>
                </a:extLst>
              </a:tr>
              <a:tr h="528124">
                <a:tc>
                  <a:txBody>
                    <a:bodyPr/>
                    <a:lstStyle/>
                    <a:p>
                      <a:r>
                        <a:rPr lang="en-US" dirty="0"/>
                        <a:t>COLONOSCOPY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00" dirty="0">
                          <a:effectLst/>
                        </a:rPr>
                        <a:t>√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X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X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X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296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74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XRays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A389-93F2-AF70-EFCB-A29FC6C2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3C1F40BD-A4CD-D6B0-A218-CEA0C2F4D2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091435"/>
              </p:ext>
            </p:extLst>
          </p:nvPr>
        </p:nvGraphicFramePr>
        <p:xfrm>
          <a:off x="7703819" y="1765665"/>
          <a:ext cx="4498083" cy="5092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9F6EDAC-96F7-27EF-0D61-5920FA6259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336" y="1840643"/>
            <a:ext cx="3919146" cy="4942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09C5CE-9F58-35B3-5C3B-89E93CE2E6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1252" y="1840643"/>
            <a:ext cx="3447797" cy="494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58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Fulminating Amoebic Colitis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A389-93F2-AF70-EFCB-A29FC6C2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5D8D4A15-3A79-22BD-C9C8-10271DB733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46685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Content Placeholder 11">
            <a:extLst>
              <a:ext uri="{FF2B5EF4-FFF2-40B4-BE49-F238E27FC236}">
                <a16:creationId xmlns:a16="http://schemas.microsoft.com/office/drawing/2014/main" id="{7B90708A-0455-71F6-A35D-58A0019BD1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9725" y="1825625"/>
            <a:ext cx="36865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2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Agenda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A389-93F2-AF70-EFCB-A29FC6C2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  <a:p>
            <a:r>
              <a:rPr lang="en-ZA" dirty="0"/>
              <a:t>Transmission</a:t>
            </a:r>
          </a:p>
          <a:p>
            <a:r>
              <a:rPr lang="en-ZA" dirty="0"/>
              <a:t>Clinical Spectrum</a:t>
            </a:r>
          </a:p>
          <a:p>
            <a:r>
              <a:rPr lang="en-ZA" dirty="0"/>
              <a:t>Amoebic Liver Abscess</a:t>
            </a:r>
          </a:p>
          <a:p>
            <a:r>
              <a:rPr lang="en-ZA" dirty="0"/>
              <a:t>Amoebic Colitis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4168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CT Imaging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A389-93F2-AF70-EFCB-A29FC6C2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753EB-E4F5-D1DE-D450-C2DC03E93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19" y="1840643"/>
            <a:ext cx="5420481" cy="5096586"/>
          </a:xfrm>
          <a:prstGeom prst="rect">
            <a:avLst/>
          </a:prstGeom>
        </p:spPr>
      </p:pic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2ACFA3A8-886A-F63E-A4CC-9D1047F76D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111895"/>
              </p:ext>
            </p:extLst>
          </p:nvPr>
        </p:nvGraphicFramePr>
        <p:xfrm>
          <a:off x="6172200" y="1825625"/>
          <a:ext cx="5783580" cy="461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F3C1F0F-6DDE-6883-C931-1723FB1EAE9D}"/>
              </a:ext>
            </a:extLst>
          </p:cNvPr>
          <p:cNvSpPr txBox="1"/>
          <p:nvPr/>
        </p:nvSpPr>
        <p:spPr>
          <a:xfrm>
            <a:off x="6172200" y="6576648"/>
            <a:ext cx="601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Stockinger ZT, et al. Colonic ameboma: its appearance on CT: report of a case. Dis Colon Rectum 2024</a:t>
            </a:r>
            <a:endParaRPr lang="en-ZA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07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Management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B392287A-2098-FAD6-2DAC-4F05BEEB35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482125"/>
              </p:ext>
            </p:extLst>
          </p:nvPr>
        </p:nvGraphicFramePr>
        <p:xfrm>
          <a:off x="6096000" y="1825625"/>
          <a:ext cx="5257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9B9ED96-A54A-BC5F-B5C1-C0202E88B3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919732"/>
              </p:ext>
            </p:extLst>
          </p:nvPr>
        </p:nvGraphicFramePr>
        <p:xfrm>
          <a:off x="838200" y="1825625"/>
          <a:ext cx="553974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75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E2494F7-1863-4C23-9211-54E4390CE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graphicEl>
                                              <a:dgm id="{DE2494F7-1863-4C23-9211-54E4390CE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graphicEl>
                                              <a:dgm id="{DE2494F7-1863-4C23-9211-54E4390CE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734BA97-ACAA-4BED-BC26-DE7FE992F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graphicEl>
                                              <a:dgm id="{2734BA97-ACAA-4BED-BC26-DE7FE992F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graphicEl>
                                              <a:dgm id="{2734BA97-ACAA-4BED-BC26-DE7FE992F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A5D7C3F-69DB-4798-BC34-181E5227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graphicEl>
                                              <a:dgm id="{CA5D7C3F-69DB-4798-BC34-181E5227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graphicEl>
                                              <a:dgm id="{CA5D7C3F-69DB-4798-BC34-181E5227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F57CAAA-7EF8-4C6E-BBFF-66574FD14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graphicEl>
                                              <a:dgm id="{FF57CAAA-7EF8-4C6E-BBFF-66574FD14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graphicEl>
                                              <a:dgm id="{FF57CAAA-7EF8-4C6E-BBFF-66574FD14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16DF773-391D-40C4-B12B-C4AAF27EF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216DF773-391D-40C4-B12B-C4AAF27EF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graphicEl>
                                              <a:dgm id="{216DF773-391D-40C4-B12B-C4AAF27EF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Prevention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A389-93F2-AF70-EFCB-A29FC6C2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402FF0-7EE1-D35A-4912-F9D00D8CC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960" y="1840643"/>
            <a:ext cx="8695741" cy="2829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429F13-9816-50EA-7FDB-9C6231775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960" y="1840643"/>
            <a:ext cx="8695741" cy="2829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A4B1CE-7FCE-773B-873E-4FF88F1F1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81" y="2032953"/>
            <a:ext cx="2622392" cy="260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84EC22-338B-D0C7-E1CB-A573F76AF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827" y="1989456"/>
            <a:ext cx="937133" cy="890664"/>
          </a:xfrm>
          <a:prstGeom prst="rect">
            <a:avLst/>
          </a:prstGeom>
        </p:spPr>
      </p:pic>
      <p:graphicFrame>
        <p:nvGraphicFramePr>
          <p:cNvPr id="15" name="Content Placeholder 12">
            <a:extLst>
              <a:ext uri="{FF2B5EF4-FFF2-40B4-BE49-F238E27FC236}">
                <a16:creationId xmlns:a16="http://schemas.microsoft.com/office/drawing/2014/main" id="{DBAA5243-617A-73FC-0500-8C60AAF8C6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025638"/>
              </p:ext>
            </p:extLst>
          </p:nvPr>
        </p:nvGraphicFramePr>
        <p:xfrm>
          <a:off x="838199" y="4744760"/>
          <a:ext cx="11239501" cy="890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6" name="Content Placeholder 12">
            <a:extLst>
              <a:ext uri="{FF2B5EF4-FFF2-40B4-BE49-F238E27FC236}">
                <a16:creationId xmlns:a16="http://schemas.microsoft.com/office/drawing/2014/main" id="{0CB26B91-FDB0-77ED-FA23-118FB80B4A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352837"/>
              </p:ext>
            </p:extLst>
          </p:nvPr>
        </p:nvGraphicFramePr>
        <p:xfrm>
          <a:off x="830579" y="5765840"/>
          <a:ext cx="11239501" cy="890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3815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37F5305-BFF2-4812-99A0-53AAB6359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graphicEl>
                                              <a:dgm id="{037F5305-BFF2-4812-99A0-53AAB6359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graphicEl>
                                              <a:dgm id="{037F5305-BFF2-4812-99A0-53AAB6359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EB0AF3E-72F0-42FB-952E-2CBEDCBCA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graphicEl>
                                              <a:dgm id="{DEB0AF3E-72F0-42FB-952E-2CBEDCBCA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graphicEl>
                                              <a:dgm id="{DEB0AF3E-72F0-42FB-952E-2CBEDCBCA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7850273-004D-4913-B23E-C972ECC9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graphicEl>
                                              <a:dgm id="{57850273-004D-4913-B23E-C972ECC9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graphicEl>
                                              <a:dgm id="{57850273-004D-4913-B23E-C972ECC9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B00290E-AC84-4976-9697-28CB968DD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graphicEl>
                                              <a:dgm id="{AB00290E-AC84-4976-9697-28CB968DD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graphicEl>
                                              <a:dgm id="{AB00290E-AC84-4976-9697-28CB968DD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37F5305-BFF2-4812-99A0-53AAB6359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graphicEl>
                                              <a:dgm id="{037F5305-BFF2-4812-99A0-53AAB6359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graphicEl>
                                              <a:dgm id="{037F5305-BFF2-4812-99A0-53AAB6359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EB0AF3E-72F0-42FB-952E-2CBEDCBCA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graphicEl>
                                              <a:dgm id="{DEB0AF3E-72F0-42FB-952E-2CBEDCBCA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graphicEl>
                                              <a:dgm id="{DEB0AF3E-72F0-42FB-952E-2CBEDCBCA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  <p:bldGraphic spid="16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Eliminate Invasive Disease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A389-93F2-AF70-EFCB-A29FC6C2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823E383-5D96-7A27-4C2A-F4D6608C5B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555679"/>
              </p:ext>
            </p:extLst>
          </p:nvPr>
        </p:nvGraphicFramePr>
        <p:xfrm>
          <a:off x="297179" y="1690688"/>
          <a:ext cx="8848911" cy="5162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007F455-3152-F27F-3DCE-2A7B9376B9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8246" y="103022"/>
            <a:ext cx="3423754" cy="2421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87A50F-16F3-E16E-9EA9-ABF506C16B8B}"/>
              </a:ext>
            </a:extLst>
          </p:cNvPr>
          <p:cNvSpPr txBox="1"/>
          <p:nvPr/>
        </p:nvSpPr>
        <p:spPr>
          <a:xfrm>
            <a:off x="5732585" y="6506308"/>
            <a:ext cx="6162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Gonzales MLM, et al. </a:t>
            </a:r>
            <a:r>
              <a:rPr lang="en-US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Antiamoebic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drugs for treating amoebic colitis. Cochrane database Syst Rev 2019</a:t>
            </a:r>
            <a:endParaRPr lang="en-ZA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68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Eliminate Intestinal Carriage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A389-93F2-AF70-EFCB-A29FC6C2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C5524C-462E-C3A6-4D15-7EF26571F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246" y="103022"/>
            <a:ext cx="3423754" cy="2421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3B1AFEA-01D7-8F37-D8F4-2B7C94E3D8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881784"/>
              </p:ext>
            </p:extLst>
          </p:nvPr>
        </p:nvGraphicFramePr>
        <p:xfrm>
          <a:off x="297179" y="1690688"/>
          <a:ext cx="8848911" cy="5162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18AABB6-32BE-6B4E-8B1B-38BB696F3980}"/>
              </a:ext>
            </a:extLst>
          </p:cNvPr>
          <p:cNvSpPr txBox="1"/>
          <p:nvPr/>
        </p:nvSpPr>
        <p:spPr>
          <a:xfrm>
            <a:off x="5732585" y="6506308"/>
            <a:ext cx="6162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Gonzales MLM, et al. </a:t>
            </a:r>
            <a:r>
              <a:rPr lang="en-US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Antiamoebic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drugs for treating amoebic colitis. Cochrane database Syst Rev 2019</a:t>
            </a:r>
            <a:endParaRPr lang="en-ZA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30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D82D16-013C-3282-05F8-305AD09C2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093" y="1790304"/>
            <a:ext cx="5044807" cy="4702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Asymptomatic Carriage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67CB6-68C4-0CA6-A4AA-D8F9B15A9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8246" y="103022"/>
            <a:ext cx="3423754" cy="2421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038515D-387C-22E0-AB5A-D72DE49102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517260"/>
              </p:ext>
            </p:extLst>
          </p:nvPr>
        </p:nvGraphicFramePr>
        <p:xfrm>
          <a:off x="297180" y="1690688"/>
          <a:ext cx="6080478" cy="5162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E1179A8-AD8E-D942-A5D4-5C4603B71EC1}"/>
              </a:ext>
            </a:extLst>
          </p:cNvPr>
          <p:cNvSpPr txBox="1"/>
          <p:nvPr/>
        </p:nvSpPr>
        <p:spPr>
          <a:xfrm>
            <a:off x="7424755" y="6311885"/>
            <a:ext cx="4302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To Treat or Not to Treat?</a:t>
            </a:r>
            <a:endParaRPr lang="en-Z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FA07B1-6CA6-B50D-6490-F149033A4815}"/>
              </a:ext>
            </a:extLst>
          </p:cNvPr>
          <p:cNvSpPr txBox="1"/>
          <p:nvPr/>
        </p:nvSpPr>
        <p:spPr>
          <a:xfrm>
            <a:off x="630334" y="6492875"/>
            <a:ext cx="6162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Gonzales MLM, et al. </a:t>
            </a:r>
            <a:r>
              <a:rPr lang="en-US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Antiamoebic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drugs for treating amoebic colitis. Cochrane database Syst Rev 2019</a:t>
            </a:r>
            <a:endParaRPr lang="en-ZA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5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Surgical Management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93D2E9B-B4C1-CF57-48A6-BD97A1ABA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511376"/>
              </p:ext>
            </p:extLst>
          </p:nvPr>
        </p:nvGraphicFramePr>
        <p:xfrm>
          <a:off x="5987560" y="1825624"/>
          <a:ext cx="5366239" cy="466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Arrow: Pentagon 3">
            <a:extLst>
              <a:ext uri="{FF2B5EF4-FFF2-40B4-BE49-F238E27FC236}">
                <a16:creationId xmlns:a16="http://schemas.microsoft.com/office/drawing/2014/main" id="{44CB6F7C-8B18-CE7C-6C0B-CB0D1E3DB5E6}"/>
              </a:ext>
            </a:extLst>
          </p:cNvPr>
          <p:cNvSpPr/>
          <p:nvPr/>
        </p:nvSpPr>
        <p:spPr>
          <a:xfrm>
            <a:off x="838200" y="2919046"/>
            <a:ext cx="4762501" cy="17057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Emergent Explorative Laparotomy</a:t>
            </a:r>
            <a:endParaRPr lang="en-ZA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64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Intra-operative Management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A389-93F2-AF70-EFCB-A29FC6C2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A4B64-C4CB-DEE6-064D-FCA74440B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4" y="1871345"/>
            <a:ext cx="4667848" cy="3506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6B4AAA-E5BB-B71C-147A-293FD6D91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622" y="1921054"/>
            <a:ext cx="4781774" cy="3329582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7FE4007-15EC-5318-17CC-FF4D8DE2EA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741539"/>
              </p:ext>
            </p:extLst>
          </p:nvPr>
        </p:nvGraphicFramePr>
        <p:xfrm>
          <a:off x="3394056" y="4274510"/>
          <a:ext cx="5289962" cy="2080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B1559AA-EB08-384B-AA49-DAF289C22A99}"/>
              </a:ext>
            </a:extLst>
          </p:cNvPr>
          <p:cNvSpPr txBox="1"/>
          <p:nvPr/>
        </p:nvSpPr>
        <p:spPr>
          <a:xfrm>
            <a:off x="153461" y="5453976"/>
            <a:ext cx="3411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Ileostomy, anterograde washout</a:t>
            </a:r>
          </a:p>
          <a:p>
            <a:r>
              <a:rPr lang="en-US" sz="2400" dirty="0"/>
              <a:t>Medical management</a:t>
            </a:r>
            <a:endParaRPr lang="en-ZA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15F595-F8A5-2F69-8970-4C61382E750A}"/>
              </a:ext>
            </a:extLst>
          </p:cNvPr>
          <p:cNvSpPr txBox="1"/>
          <p:nvPr/>
        </p:nvSpPr>
        <p:spPr>
          <a:xfrm>
            <a:off x="9487125" y="5314525"/>
            <a:ext cx="270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Ileostomy and Colectomy; Medical management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42630A-9D49-8AD8-13CB-0A33FCAA4296}"/>
              </a:ext>
            </a:extLst>
          </p:cNvPr>
          <p:cNvSpPr txBox="1"/>
          <p:nvPr/>
        </p:nvSpPr>
        <p:spPr>
          <a:xfrm>
            <a:off x="3357460" y="6303361"/>
            <a:ext cx="60930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Luvuno FM Role of intra-operative prograde colonic lavage and decompressive loop ileostomy in the management of transmural amoebic colitis. Br J surg</a:t>
            </a:r>
          </a:p>
        </p:txBody>
      </p:sp>
    </p:spTree>
    <p:extLst>
      <p:ext uri="{BB962C8B-B14F-4D97-AF65-F5344CB8AC3E}">
        <p14:creationId xmlns:p14="http://schemas.microsoft.com/office/powerpoint/2010/main" val="277394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F050DC-7173-414B-902B-E04F8A6D4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41F050DC-7173-414B-902B-E04F8A6D4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41F050DC-7173-414B-902B-E04F8A6D4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3F42855-421E-4FDF-85CF-2449B4E30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dgm id="{13F42855-421E-4FDF-85CF-2449B4E30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graphicEl>
                                              <a:dgm id="{13F42855-421E-4FDF-85CF-2449B4E30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HIV and Amoebic Colitis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FC31410-8485-6293-D4DA-F27C35555F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85395" y="1825625"/>
            <a:ext cx="3287209" cy="4351338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11B05D9-E51C-4C9F-49B5-4BAE23B20C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60406" y="1825625"/>
            <a:ext cx="4805187" cy="4351338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36521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Take Home Messages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E32FC1-3129-5E48-45E5-8563B3523E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40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5F1F04-CDEC-44ED-B78D-A294D7FB0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85F1F04-CDEC-44ED-B78D-A294D7FB0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85F1F04-CDEC-44ED-B78D-A294D7FB0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B5DF8A-2295-403F-9D76-6FBFE4EF1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EB5DF8A-2295-403F-9D76-6FBFE4EF1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EB5DF8A-2295-403F-9D76-6FBFE4EF1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BE081A-7508-45F4-81E4-76EFE5715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B2BE081A-7508-45F4-81E4-76EFE5715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B2BE081A-7508-45F4-81E4-76EFE5715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EF2339-C2F2-4019-B1C5-A4F045DEE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0EF2339-C2F2-4019-B1C5-A4F045DEE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0EF2339-C2F2-4019-B1C5-A4F045DEE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AB24D7-A3AC-4240-9BD7-432FEDA51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CFAB24D7-A3AC-4240-9BD7-432FEDA51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CFAB24D7-A3AC-4240-9BD7-432FEDA51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AB6DC7-55A1-4190-9D71-EC916796F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15AB6DC7-55A1-4190-9D71-EC916796F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15AB6DC7-55A1-4190-9D71-EC916796F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16237A-5A47-4795-87FC-228F03B49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1116237A-5A47-4795-87FC-228F03B49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1116237A-5A47-4795-87FC-228F03B49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2394EE-D29D-4EBB-82E1-A49C3F317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F2394EE-D29D-4EBB-82E1-A49C3F317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F2394EE-D29D-4EBB-82E1-A49C3F317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A99DB8-9412-439F-BE49-EA59DF44B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2DA99DB8-9412-439F-BE49-EA59DF44B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2DA99DB8-9412-439F-BE49-EA59DF44B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Introduction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EA1C804D-1FF2-A4AE-EF29-FA4FBA175E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011328"/>
              </p:ext>
            </p:extLst>
          </p:nvPr>
        </p:nvGraphicFramePr>
        <p:xfrm>
          <a:off x="838200" y="1825624"/>
          <a:ext cx="10515600" cy="466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5E4EAE-DA00-D01E-5E90-AB3CD412831E}"/>
              </a:ext>
            </a:extLst>
          </p:cNvPr>
          <p:cNvSpPr txBox="1"/>
          <p:nvPr/>
        </p:nvSpPr>
        <p:spPr>
          <a:xfrm>
            <a:off x="2444265" y="6492869"/>
            <a:ext cx="9618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Moran P, et al. Amoebiasis: Advances in Diagnosis, Treatment, immunology features and the interaction with the intestinal ecosystem. Int J Mol Sci 2023 </a:t>
            </a:r>
            <a:endParaRPr lang="en-ZA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4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B99F84-1081-4954-91D2-6EAF1AEA3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EB99F84-1081-4954-91D2-6EAF1AEA3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EB99F84-1081-4954-91D2-6EAF1AEA3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BD3C0A-6F65-48D6-B72A-D1335834D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9FBD3C0A-6F65-48D6-B72A-D1335834D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9FBD3C0A-6F65-48D6-B72A-D1335834D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A0C7D4-2BF6-470E-ACCF-1B5B09D7D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B4A0C7D4-2BF6-470E-ACCF-1B5B09D7D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B4A0C7D4-2BF6-470E-ACCF-1B5B09D7D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A4AB30-5071-4E40-BD0B-CF4278DF9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8AA4AB30-5071-4E40-BD0B-CF4278DF9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8AA4AB30-5071-4E40-BD0B-CF4278DF9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C80E38-6257-4602-BFFA-6DE243C8A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86C80E38-6257-4602-BFFA-6DE243C8A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86C80E38-6257-4602-BFFA-6DE243C8A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317271-C947-4082-8B19-35D884B75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1E317271-C947-4082-8B19-35D884B75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1E317271-C947-4082-8B19-35D884B75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9A49D6-62D2-4758-B96B-EE5A7B271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49A49D6-62D2-4758-B96B-EE5A7B271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49A49D6-62D2-4758-B96B-EE5A7B271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60EFF1-DE7F-4D67-9473-A1730AAF9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D60EFF1-DE7F-4D67-9473-A1730AAF9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D60EFF1-DE7F-4D67-9473-A1730AAF9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B8662F-B2CB-4E00-9DEC-1A5E20439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BCB8662F-B2CB-4E00-9DEC-1A5E20439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BCB8662F-B2CB-4E00-9DEC-1A5E20439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3B4E31-99C9-43E5-AA6D-965A436C7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E3B4E31-99C9-43E5-AA6D-965A436C7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0E3B4E31-99C9-43E5-AA6D-965A436C7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References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A389-93F2-AF70-EFCB-A29FC6C2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Wagener M, Naidoo M. Fulminant Amoebic colitis: the role of surgery and the operative approach. Gastroenterol Hepatol </a:t>
            </a:r>
            <a:r>
              <a:rPr lang="en-US" dirty="0" err="1"/>
              <a:t>Endosc</a:t>
            </a:r>
            <a:r>
              <a:rPr lang="en-US" dirty="0"/>
              <a:t> 1: DOI:10,15761/GHE,1000125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Luvuno FM Role of intra-operative prograde colonic lavage and </a:t>
            </a:r>
            <a:r>
              <a:rPr lang="en-US" dirty="0" err="1"/>
              <a:t>decompressiove</a:t>
            </a:r>
            <a:r>
              <a:rPr lang="en-US" dirty="0"/>
              <a:t> loop ileostomy in the management of transmural amoebic colitis. Br J Surg 77: 156-159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Isida</a:t>
            </a:r>
            <a:r>
              <a:rPr lang="en-US" dirty="0"/>
              <a:t> H IS, Murata N, Hashimoto D. Fulminant Amoebic colitis with perforation successfully treated by staffed surgery: a case report. J of Gastroenterology 38: 92-96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Mewa Kinoo S, Singh B. Fulminant Amoebic colitis in the era of computed tomography scan: A case report and review of the literature. SA J of Radiology. 2018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Parija</a:t>
            </a:r>
            <a:r>
              <a:rPr lang="en-US" dirty="0"/>
              <a:t> SC, Mandal J. Laboratory methods of identification of Entamoeba Histolytica and its differentiation from look-alike entamoeba spp. Trop </a:t>
            </a:r>
            <a:r>
              <a:rPr lang="en-US" dirty="0" err="1"/>
              <a:t>Parasitol</a:t>
            </a:r>
            <a:r>
              <a:rPr lang="en-US" dirty="0"/>
              <a:t> 2014; 4:90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Bercu</a:t>
            </a:r>
            <a:r>
              <a:rPr lang="en-US" dirty="0"/>
              <a:t> TE, Petri WA. Amoebic colitis: new insights into pathogenesis and treatment. Curr Gastroenterol Rep 2007; 9:429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Stanley SL. Amoebiasis. Lancet 2002; 361:1025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Kantor M, Abrantes A, et al. Entamoeba Histolytica: updates in clinical manifestation, Pathogenesis, and vaccine development. Can J Gastroenterol Hepatol 2018: 4601420</a:t>
            </a:r>
          </a:p>
          <a:p>
            <a:pPr marL="514350" indent="-514350">
              <a:buFont typeface="+mj-lt"/>
              <a:buAutoNum type="arabicPeriod"/>
            </a:pPr>
            <a:endParaRPr lang="en-ZA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5250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A389-93F2-AF70-EFCB-A29FC6C2F32F}"/>
              </a:ext>
            </a:extLst>
          </p:cNvPr>
          <p:cNvSpPr>
            <a:spLocks noGrp="1"/>
          </p:cNvSpPr>
          <p:nvPr>
            <p:ph idx="1"/>
          </p:nvPr>
        </p:nvSpPr>
        <p:spPr>
          <a:ln w="76200">
            <a:solidFill>
              <a:srgbClr val="00B050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sz="8800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US" sz="8800" dirty="0">
                <a:latin typeface="Algerian" panose="04020705040A02060702" pitchFamily="82" charset="0"/>
              </a:rPr>
              <a:t>THANK YOU</a:t>
            </a:r>
          </a:p>
          <a:p>
            <a:pPr marL="0" indent="0">
              <a:buNone/>
            </a:pPr>
            <a:endParaRPr lang="en-ZA" dirty="0">
              <a:latin typeface="Algerian" panose="04020705040A02060702" pitchFamily="8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011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Entamoeba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7F448154-6FD3-AB2D-74F3-CA939B48E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2141537"/>
            <a:ext cx="5257800" cy="4351338"/>
          </a:xfr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DAA856D-304A-E734-BF40-26489E8315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840469"/>
              </p:ext>
            </p:extLst>
          </p:nvPr>
        </p:nvGraphicFramePr>
        <p:xfrm>
          <a:off x="6172200" y="1825624"/>
          <a:ext cx="5630594" cy="4772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5BB7B64-594B-161E-5E26-FE9441863667}"/>
              </a:ext>
            </a:extLst>
          </p:cNvPr>
          <p:cNvSpPr txBox="1"/>
          <p:nvPr/>
        </p:nvSpPr>
        <p:spPr>
          <a:xfrm>
            <a:off x="2444265" y="6580794"/>
            <a:ext cx="9618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Moran P, et al. Amoebiasis: Advances in Diagnosis, Treatment, immunology features and the interaction with the intestinal ecosystem. Int J Mol Sci 2023 </a:t>
            </a:r>
            <a:endParaRPr lang="en-ZA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2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Epidemiology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5431EA65-C8BF-82F1-875E-040717DD1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71" y="1848919"/>
            <a:ext cx="10020301" cy="466679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76875-9583-7E4C-2AC1-581B99431B00}"/>
              </a:ext>
            </a:extLst>
          </p:cNvPr>
          <p:cNvSpPr txBox="1"/>
          <p:nvPr/>
        </p:nvSpPr>
        <p:spPr>
          <a:xfrm>
            <a:off x="2444265" y="6492869"/>
            <a:ext cx="9618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Nasrallah J, et al. Updates on the worldwide burden of amoebiasis: a case series and literature review. J of Infection &amp; public health, Vol 15,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Iss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 10, 2022</a:t>
            </a:r>
            <a:endParaRPr lang="en-ZA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Transmission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70BEC6EB-4764-7B8C-CC23-319944E9BA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490733"/>
              </p:ext>
            </p:extLst>
          </p:nvPr>
        </p:nvGraphicFramePr>
        <p:xfrm>
          <a:off x="342898" y="1576230"/>
          <a:ext cx="11772902" cy="169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0535BC9-6CA6-ACB0-F30D-1FEA12F1AD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6470" y="2919508"/>
            <a:ext cx="7325747" cy="3573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1E7A74-4A86-A69D-8301-4994AB3B08F4}"/>
              </a:ext>
            </a:extLst>
          </p:cNvPr>
          <p:cNvSpPr txBox="1"/>
          <p:nvPr/>
        </p:nvSpPr>
        <p:spPr>
          <a:xfrm>
            <a:off x="5767754" y="6492865"/>
            <a:ext cx="6295296" cy="27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Begum S, et al. Entamoeba Histolytica. Parasite of the month Vol 37, Issue 7, P676-677 July 2021</a:t>
            </a:r>
            <a:endParaRPr lang="en-ZA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A92B4E-5E8F-48C9-845E-8974C99A7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4EA92B4E-5E8F-48C9-845E-8974C99A7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4EA92B4E-5E8F-48C9-845E-8974C99A7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CAD9E5-3FCA-4FB4-829C-1BB1CA895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3CAD9E5-3FCA-4FB4-829C-1BB1CA895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53CAD9E5-3FCA-4FB4-829C-1BB1CA895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E3C1D7-5977-4F23-AADF-6180A2993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DCE3C1D7-5977-4F23-AADF-6180A2993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DCE3C1D7-5977-4F23-AADF-6180A2993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59FE45-87CB-4138-9EF6-248DFA551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6B59FE45-87CB-4138-9EF6-248DFA551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6B59FE45-87CB-4138-9EF6-248DFA551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398884-6D6D-4197-8837-A941C2E8A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D2398884-6D6D-4197-8837-A941C2E8A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D2398884-6D6D-4197-8837-A941C2E8A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79FD09-9E76-4501-92D6-9D8653BEA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1179FD09-9E76-4501-92D6-9D8653BEA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1179FD09-9E76-4501-92D6-9D8653BEA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Clinical Presentation 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A389-93F2-AF70-EFCB-A29FC6C2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7608818E-25F8-C714-3817-E7A3D18D3D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042365"/>
              </p:ext>
            </p:extLst>
          </p:nvPr>
        </p:nvGraphicFramePr>
        <p:xfrm>
          <a:off x="838200" y="1825624"/>
          <a:ext cx="11353800" cy="4667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4DEFDCC-B713-443A-6F12-616EC226E6DA}"/>
              </a:ext>
            </a:extLst>
          </p:cNvPr>
          <p:cNvSpPr txBox="1"/>
          <p:nvPr/>
        </p:nvSpPr>
        <p:spPr>
          <a:xfrm>
            <a:off x="4026877" y="6539861"/>
            <a:ext cx="8165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Kantor M, et al.  Entamoeba Histolytica: updates in clinical manifestation, pathogenesis and vaccine development. Can J Gastroenterol Hepatol 2018;</a:t>
            </a:r>
            <a:endParaRPr lang="en-ZA" sz="10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88" y="365125"/>
            <a:ext cx="8848912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Symptomatology 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A389-93F2-AF70-EFCB-A29FC6C2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8FA7E3C-38E0-98BB-08AA-B1CC0880A5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788775"/>
              </p:ext>
            </p:extLst>
          </p:nvPr>
        </p:nvGraphicFramePr>
        <p:xfrm>
          <a:off x="838199" y="1890220"/>
          <a:ext cx="10515599" cy="43513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58288">
                  <a:extLst>
                    <a:ext uri="{9D8B030D-6E8A-4147-A177-3AD203B41FA5}">
                      <a16:colId xmlns:a16="http://schemas.microsoft.com/office/drawing/2014/main" val="887637059"/>
                    </a:ext>
                  </a:extLst>
                </a:gridCol>
                <a:gridCol w="1648697">
                  <a:extLst>
                    <a:ext uri="{9D8B030D-6E8A-4147-A177-3AD203B41FA5}">
                      <a16:colId xmlns:a16="http://schemas.microsoft.com/office/drawing/2014/main" val="3196935493"/>
                    </a:ext>
                  </a:extLst>
                </a:gridCol>
                <a:gridCol w="1792959">
                  <a:extLst>
                    <a:ext uri="{9D8B030D-6E8A-4147-A177-3AD203B41FA5}">
                      <a16:colId xmlns:a16="http://schemas.microsoft.com/office/drawing/2014/main" val="1689433703"/>
                    </a:ext>
                  </a:extLst>
                </a:gridCol>
                <a:gridCol w="1812535">
                  <a:extLst>
                    <a:ext uri="{9D8B030D-6E8A-4147-A177-3AD203B41FA5}">
                      <a16:colId xmlns:a16="http://schemas.microsoft.com/office/drawing/2014/main" val="385762140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88373927"/>
                    </a:ext>
                  </a:extLst>
                </a:gridCol>
              </a:tblGrid>
              <a:tr h="554467"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INTESTINAL 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HEPATIC 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PULMONARY 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OTHER</a:t>
                      </a:r>
                      <a:endParaRPr lang="en-Z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804135"/>
                  </a:ext>
                </a:extLst>
              </a:tr>
              <a:tr h="474609">
                <a:tc>
                  <a:txBody>
                    <a:bodyPr/>
                    <a:lstStyle/>
                    <a:p>
                      <a:r>
                        <a:rPr lang="en-US" sz="1800" dirty="0"/>
                        <a:t>Fever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X </a:t>
                      </a: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800" kern="100" dirty="0">
                          <a:effectLst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800" kern="100" dirty="0">
                          <a:effectLst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800" kern="100" dirty="0">
                          <a:effectLst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355408"/>
                  </a:ext>
                </a:extLst>
              </a:tr>
              <a:tr h="474609">
                <a:tc>
                  <a:txBody>
                    <a:bodyPr/>
                    <a:lstStyle/>
                    <a:p>
                      <a:r>
                        <a:rPr lang="en-US" sz="1800" dirty="0"/>
                        <a:t>Pain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X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X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800" kern="100" dirty="0">
                          <a:effectLst/>
                        </a:rPr>
                        <a:t>X/√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664049"/>
                  </a:ext>
                </a:extLst>
              </a:tr>
              <a:tr h="474609">
                <a:tc>
                  <a:txBody>
                    <a:bodyPr/>
                    <a:lstStyle/>
                    <a:p>
                      <a:r>
                        <a:rPr lang="en-US" sz="1800" dirty="0" err="1"/>
                        <a:t>Dysentry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X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X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X</a:t>
                      </a:r>
                      <a:r>
                        <a:rPr lang="en-ZA" sz="1800" kern="100" dirty="0">
                          <a:effectLst/>
                        </a:rPr>
                        <a:t> 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080510"/>
                  </a:ext>
                </a:extLst>
              </a:tr>
              <a:tr h="474609">
                <a:tc>
                  <a:txBody>
                    <a:bodyPr/>
                    <a:lstStyle/>
                    <a:p>
                      <a:r>
                        <a:rPr lang="en-US" sz="1800" dirty="0"/>
                        <a:t>Abdominal Tenderness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800" kern="100" dirty="0">
                          <a:effectLst/>
                        </a:rPr>
                        <a:t>X/√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X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X</a:t>
                      </a:r>
                      <a:r>
                        <a:rPr lang="en-ZA" sz="1800" kern="100" dirty="0">
                          <a:effectLst/>
                        </a:rPr>
                        <a:t> 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46422"/>
                  </a:ext>
                </a:extLst>
              </a:tr>
              <a:tr h="474609">
                <a:tc>
                  <a:txBody>
                    <a:bodyPr/>
                    <a:lstStyle/>
                    <a:p>
                      <a:r>
                        <a:rPr lang="en-US" sz="1800" dirty="0"/>
                        <a:t>Weight loss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800" kern="100" dirty="0">
                          <a:effectLst/>
                        </a:rPr>
                        <a:t>X/√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800" kern="100" dirty="0">
                          <a:effectLst/>
                        </a:rPr>
                        <a:t>X /√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800" kern="100" dirty="0">
                          <a:effectLst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230388"/>
                  </a:ext>
                </a:extLst>
              </a:tr>
              <a:tr h="474609">
                <a:tc>
                  <a:txBody>
                    <a:bodyPr/>
                    <a:lstStyle/>
                    <a:p>
                      <a:r>
                        <a:rPr lang="en-US" sz="1800" dirty="0"/>
                        <a:t>Abscess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√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800" kern="100" dirty="0">
                          <a:effectLst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800" kern="100" dirty="0">
                          <a:effectLst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800" kern="100" dirty="0">
                          <a:effectLst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142037"/>
                  </a:ext>
                </a:extLst>
              </a:tr>
              <a:tr h="474609">
                <a:tc>
                  <a:txBody>
                    <a:bodyPr/>
                    <a:lstStyle/>
                    <a:p>
                      <a:r>
                        <a:rPr lang="en-US" sz="1800" dirty="0"/>
                        <a:t>Cough, </a:t>
                      </a:r>
                      <a:r>
                        <a:rPr lang="en-US" sz="1800" dirty="0" err="1"/>
                        <a:t>Haemoptysis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 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X 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800" kern="100" dirty="0">
                          <a:effectLst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X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296037"/>
                  </a:ext>
                </a:extLst>
              </a:tr>
              <a:tr h="474609">
                <a:tc>
                  <a:txBody>
                    <a:bodyPr/>
                    <a:lstStyle/>
                    <a:p>
                      <a:r>
                        <a:rPr lang="en-US" sz="1800" dirty="0"/>
                        <a:t>Fatigue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00" dirty="0">
                          <a:effectLst/>
                        </a:rPr>
                        <a:t>√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800" kern="100" dirty="0">
                          <a:effectLst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800" kern="100" dirty="0">
                          <a:effectLst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800" kern="100" dirty="0">
                          <a:effectLst/>
                        </a:rPr>
                        <a:t>√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5925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401822C-544F-E99C-4110-CA63DA98BC97}"/>
              </a:ext>
            </a:extLst>
          </p:cNvPr>
          <p:cNvSpPr txBox="1"/>
          <p:nvPr/>
        </p:nvSpPr>
        <p:spPr>
          <a:xfrm>
            <a:off x="3657601" y="6539861"/>
            <a:ext cx="8534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Kantor M, et al.  Entamoeba Histolytica: updates in clinical manifestation, pathogenesis and vaccine development. Can J Gastroenterol Hepatol 2018;</a:t>
            </a:r>
            <a:endParaRPr lang="en-ZA" sz="10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3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F0AA-DE66-24CC-95D5-DB5FFF8A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186" y="365125"/>
            <a:ext cx="8734613" cy="13255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Risk Factors for Severe Disease</a:t>
            </a:r>
            <a:endParaRPr lang="en-Z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A3068-E17C-7618-419E-51B824C783C6}"/>
              </a:ext>
            </a:extLst>
          </p:cNvPr>
          <p:cNvCxnSpPr/>
          <p:nvPr/>
        </p:nvCxnSpPr>
        <p:spPr>
          <a:xfrm>
            <a:off x="838200" y="1761028"/>
            <a:ext cx="106691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C98F5D-BD9E-2725-0A05-BA773C588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4668"/>
            <a:ext cx="2390589" cy="932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47C36-0B45-5701-B92B-884771DEF71F}"/>
              </a:ext>
            </a:extLst>
          </p:cNvPr>
          <p:cNvSpPr/>
          <p:nvPr/>
        </p:nvSpPr>
        <p:spPr>
          <a:xfrm>
            <a:off x="0" y="0"/>
            <a:ext cx="114299" cy="6853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86C99BD-85A6-C294-0395-BEA35F0085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237947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6D51435-7F33-54A1-F609-AA44545F29D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714280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73CE089E-7909-9154-B8C6-2E33964F3C75}"/>
              </a:ext>
            </a:extLst>
          </p:cNvPr>
          <p:cNvSpPr/>
          <p:nvPr/>
        </p:nvSpPr>
        <p:spPr>
          <a:xfrm>
            <a:off x="5070460" y="4249685"/>
            <a:ext cx="2016140" cy="1963535"/>
          </a:xfrm>
          <a:prstGeom prst="ellipse">
            <a:avLst/>
          </a:prstGeom>
          <a:blipFill rotWithShape="1">
            <a:blip r:embed="rId14"/>
            <a:srcRect/>
            <a:stretch>
              <a:fillRect l="-61000" r="-6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66A483-DEA0-7C0D-758A-899BB64684D9}"/>
              </a:ext>
            </a:extLst>
          </p:cNvPr>
          <p:cNvSpPr txBox="1"/>
          <p:nvPr/>
        </p:nvSpPr>
        <p:spPr>
          <a:xfrm>
            <a:off x="3657601" y="6539861"/>
            <a:ext cx="8534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Kantor M, et al.  Entamoeba Histolytica: updates in clinical manifestation, pathogenesis and vaccine development. Can J Gastroenterol Hepatol 2018;</a:t>
            </a:r>
            <a:endParaRPr lang="en-ZA" sz="10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48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9541</TotalTime>
  <Words>2723</Words>
  <Application>Microsoft Office PowerPoint</Application>
  <PresentationFormat>Widescreen</PresentationFormat>
  <Paragraphs>462</Paragraphs>
  <Slides>31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Algerian</vt:lpstr>
      <vt:lpstr>Aptos</vt:lpstr>
      <vt:lpstr>Arial</vt:lpstr>
      <vt:lpstr>Calibri</vt:lpstr>
      <vt:lpstr>Calibri Light</vt:lpstr>
      <vt:lpstr>Wingdings</vt:lpstr>
      <vt:lpstr>Office Theme</vt:lpstr>
      <vt:lpstr>Amoebic Colitis</vt:lpstr>
      <vt:lpstr>Agenda</vt:lpstr>
      <vt:lpstr>Introduction</vt:lpstr>
      <vt:lpstr>Entamoeba</vt:lpstr>
      <vt:lpstr>Epidemiology</vt:lpstr>
      <vt:lpstr>Transmission</vt:lpstr>
      <vt:lpstr>Clinical Presentation </vt:lpstr>
      <vt:lpstr>Symptomatology </vt:lpstr>
      <vt:lpstr>Risk Factors for Severe Disease</vt:lpstr>
      <vt:lpstr>Intestinal Amoebiasis</vt:lpstr>
      <vt:lpstr>Toxic Megacolon: Jalan Score</vt:lpstr>
      <vt:lpstr>Investigations</vt:lpstr>
      <vt:lpstr>Laboratory Investigations</vt:lpstr>
      <vt:lpstr>Diagnostic Approach</vt:lpstr>
      <vt:lpstr>Sigmoidoscopy/ Colonoscopy</vt:lpstr>
      <vt:lpstr>PowerPoint Presentation</vt:lpstr>
      <vt:lpstr>Radiological Diagnosis</vt:lpstr>
      <vt:lpstr>XRays</vt:lpstr>
      <vt:lpstr>Fulminating Amoebic Colitis</vt:lpstr>
      <vt:lpstr>CT Imaging</vt:lpstr>
      <vt:lpstr>Management</vt:lpstr>
      <vt:lpstr>Prevention</vt:lpstr>
      <vt:lpstr>Eliminate Invasive Disease</vt:lpstr>
      <vt:lpstr>Eliminate Intestinal Carriage</vt:lpstr>
      <vt:lpstr>Asymptomatic Carriage</vt:lpstr>
      <vt:lpstr>Surgical Management</vt:lpstr>
      <vt:lpstr>Intra-operative Management</vt:lpstr>
      <vt:lpstr>HIV and Amoebic Colitis</vt:lpstr>
      <vt:lpstr>Take Home Messages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Amoebiasis</dc:title>
  <dc:creator>Isabella Ramsaroop</dc:creator>
  <cp:lastModifiedBy>Nadeem Nabeebuccas</cp:lastModifiedBy>
  <cp:revision>14</cp:revision>
  <dcterms:created xsi:type="dcterms:W3CDTF">2024-07-11T18:35:24Z</dcterms:created>
  <dcterms:modified xsi:type="dcterms:W3CDTF">2024-07-18T12:37:45Z</dcterms:modified>
</cp:coreProperties>
</file>