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60" r:id="rId5"/>
    <p:sldId id="261" r:id="rId6"/>
    <p:sldId id="265" r:id="rId7"/>
    <p:sldId id="269" r:id="rId8"/>
    <p:sldId id="266" r:id="rId9"/>
    <p:sldId id="267" r:id="rId10"/>
    <p:sldId id="262" r:id="rId11"/>
    <p:sldId id="26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7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D5904-D378-4B78-AD0C-53C69C3AA2C3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3A0E27E-FB29-4AEF-A47A-66A5632D8F04}">
          <dgm:prSet/>
          <dgm:spPr/>
          <dgm:t>
            <a:bodyPr/>
            <a:lstStyle/>
            <a:p>
              <a:r>
                <a:rPr lang="en-US" dirty="0"/>
                <a:t>Distressful to patient + elderly+ organ damage </a:t>
              </a:r>
              <a:r>
                <a:rPr lang="en-US" dirty="0">
                  <a:sym typeface="Wingdings" pitchFamily="2" charset="2"/>
                </a:rPr>
                <a:t>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 panose="02040503050406030204" pitchFamily="18" charset="0"/>
                      <a:ea typeface="Cambria Math" panose="02040503050406030204" pitchFamily="18" charset="0"/>
                      <a:sym typeface="Wingdings" pitchFamily="2" charset="2"/>
                    </a:rPr>
                    <m:t>↑</m:t>
                  </m:r>
                </m:oMath>
              </a14:m>
              <a:r>
                <a:rPr lang="en-US" dirty="0"/>
                <a:t>ASA score</a:t>
              </a:r>
            </a:p>
          </dgm:t>
        </dgm:pt>
      </mc:Choice>
      <mc:Fallback xmlns="">
        <dgm:pt modelId="{E3A0E27E-FB29-4AEF-A47A-66A5632D8F04}">
          <dgm:prSet/>
          <dgm:spPr/>
          <dgm:t>
            <a:bodyPr/>
            <a:lstStyle/>
            <a:p>
              <a:r>
                <a:rPr lang="en-US" dirty="0"/>
                <a:t>Distressful to patient + elderly+ organ damage </a:t>
              </a:r>
              <a:r>
                <a:rPr lang="en-US" dirty="0">
                  <a:sym typeface="Wingdings" pitchFamily="2" charset="2"/>
                </a:rPr>
                <a:t> 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  <a:sym typeface="Wingdings" pitchFamily="2" charset="2"/>
                </a:rPr>
                <a:t>↑</a:t>
              </a:r>
              <a:r>
                <a:rPr lang="en-US" dirty="0"/>
                <a:t>ASA score</a:t>
              </a:r>
            </a:p>
          </dgm:t>
        </dgm:pt>
      </mc:Fallback>
    </mc:AlternateContent>
    <dgm:pt modelId="{108E084C-C37D-4D12-AD33-A127801BD814}" type="parTrans" cxnId="{EA272ABA-87B9-49DC-9996-FDA03BC9CD93}">
      <dgm:prSet/>
      <dgm:spPr/>
      <dgm:t>
        <a:bodyPr/>
        <a:lstStyle/>
        <a:p>
          <a:endParaRPr lang="en-US"/>
        </a:p>
      </dgm:t>
    </dgm:pt>
    <dgm:pt modelId="{8A1C220B-4569-49CF-9389-CC703BC4E6E8}" type="sibTrans" cxnId="{EA272ABA-87B9-49DC-9996-FDA03BC9CD93}">
      <dgm:prSet/>
      <dgm:spPr/>
      <dgm:t>
        <a:bodyPr/>
        <a:lstStyle/>
        <a:p>
          <a:endParaRPr lang="en-US"/>
        </a:p>
      </dgm:t>
    </dgm:pt>
    <dgm:pt modelId="{2DEFCED7-EE51-447E-BCE2-D35A463ED4E8}">
      <dgm:prSet/>
      <dgm:spPr/>
      <dgm:t>
        <a:bodyPr/>
        <a:lstStyle/>
        <a:p>
          <a:r>
            <a:rPr lang="en-US" dirty="0"/>
            <a:t>Admission prior surgery </a:t>
          </a:r>
          <a:r>
            <a:rPr lang="en-US" dirty="0">
              <a:sym typeface="Wingdings" panose="05000000000000000000" pitchFamily="2" charset="2"/>
            </a:rPr>
            <a:t></a:t>
          </a:r>
          <a:r>
            <a:rPr lang="en-US" dirty="0"/>
            <a:t> Time consuming</a:t>
          </a:r>
        </a:p>
      </dgm:t>
    </dgm:pt>
    <dgm:pt modelId="{8247F9B1-5916-4E8E-B92A-16515D889FCE}" type="parTrans" cxnId="{702D9865-0284-4090-A934-953A4375EED9}">
      <dgm:prSet/>
      <dgm:spPr/>
      <dgm:t>
        <a:bodyPr/>
        <a:lstStyle/>
        <a:p>
          <a:endParaRPr lang="en-US"/>
        </a:p>
      </dgm:t>
    </dgm:pt>
    <dgm:pt modelId="{59FAC1DC-7753-4818-94F9-3FE68B1300FE}" type="sibTrans" cxnId="{702D9865-0284-4090-A934-953A4375EED9}">
      <dgm:prSet/>
      <dgm:spPr/>
      <dgm:t>
        <a:bodyPr/>
        <a:lstStyle/>
        <a:p>
          <a:endParaRPr lang="en-US"/>
        </a:p>
      </dgm:t>
    </dgm:pt>
    <dgm:pt modelId="{E5FF740D-F8C3-42A7-966F-7277CDB1AE01}">
      <dgm:prSet/>
      <dgm:spPr/>
      <dgm:t>
        <a:bodyPr/>
        <a:lstStyle/>
        <a:p>
          <a:r>
            <a:rPr lang="en-US"/>
            <a:t>Dehydration</a:t>
          </a:r>
        </a:p>
      </dgm:t>
    </dgm:pt>
    <dgm:pt modelId="{6BFA0224-C378-4862-88B6-DC7D5C93CF2F}" type="parTrans" cxnId="{E49C5B18-2761-46B6-9786-4CB7B872D963}">
      <dgm:prSet/>
      <dgm:spPr/>
      <dgm:t>
        <a:bodyPr/>
        <a:lstStyle/>
        <a:p>
          <a:endParaRPr lang="en-US"/>
        </a:p>
      </dgm:t>
    </dgm:pt>
    <dgm:pt modelId="{D160F36E-9A7D-4A7E-96EA-D264EB1487C6}" type="sibTrans" cxnId="{E49C5B18-2761-46B6-9786-4CB7B872D963}">
      <dgm:prSet/>
      <dgm:spPr/>
      <dgm:t>
        <a:bodyPr/>
        <a:lstStyle/>
        <a:p>
          <a:endParaRPr lang="en-US"/>
        </a:p>
      </dgm:t>
    </dgm:pt>
    <dgm:pt modelId="{87B91700-C982-4EE1-BB3E-32449F3768EA}">
      <dgm:prSet/>
      <dgm:spPr/>
      <dgm:t>
        <a:bodyPr/>
        <a:lstStyle/>
        <a:p>
          <a:r>
            <a:rPr lang="en-US" dirty="0"/>
            <a:t>Prolonged starvation period</a:t>
          </a:r>
        </a:p>
      </dgm:t>
    </dgm:pt>
    <dgm:pt modelId="{FE312172-D9A4-45A0-86AD-D8A5B25B986D}" type="parTrans" cxnId="{981905CA-4AD8-4FB5-B7D4-7CC42A921EA6}">
      <dgm:prSet/>
      <dgm:spPr/>
      <dgm:t>
        <a:bodyPr/>
        <a:lstStyle/>
        <a:p>
          <a:endParaRPr lang="en-US"/>
        </a:p>
      </dgm:t>
    </dgm:pt>
    <dgm:pt modelId="{74B0EA8F-85EE-4F42-9D3A-EEFC4D8DAFD8}" type="sibTrans" cxnId="{981905CA-4AD8-4FB5-B7D4-7CC42A921EA6}">
      <dgm:prSet/>
      <dgm:spPr/>
      <dgm:t>
        <a:bodyPr/>
        <a:lstStyle/>
        <a:p>
          <a:endParaRPr lang="en-US"/>
        </a:p>
      </dgm:t>
    </dgm:pt>
    <dgm:pt modelId="{6A307C4B-A7FA-4630-84C1-1A448D784BFB}">
      <dgm:prSet/>
      <dgm:spPr/>
      <dgm:t>
        <a:bodyPr/>
        <a:lstStyle/>
        <a:p>
          <a:r>
            <a:rPr lang="en-US"/>
            <a:t>Electrolyte imbalance </a:t>
          </a:r>
          <a:r>
            <a:rPr lang="en-US">
              <a:sym typeface="Wingdings" panose="05000000000000000000" pitchFamily="2" charset="2"/>
            </a:rPr>
            <a:t></a:t>
          </a:r>
          <a:r>
            <a:rPr lang="en-US"/>
            <a:t> seizures/ status epilepticus</a:t>
          </a:r>
        </a:p>
      </dgm:t>
    </dgm:pt>
    <dgm:pt modelId="{FF630854-EA9F-43DB-9AA7-52A4723D4B25}" type="parTrans" cxnId="{8AA7B2E7-0A82-4DA3-BDEA-DFB6BD0451AA}">
      <dgm:prSet/>
      <dgm:spPr/>
      <dgm:t>
        <a:bodyPr/>
        <a:lstStyle/>
        <a:p>
          <a:endParaRPr lang="en-US"/>
        </a:p>
      </dgm:t>
    </dgm:pt>
    <dgm:pt modelId="{B0D5D03E-F5E1-46B5-81D3-2C63833561EE}" type="sibTrans" cxnId="{8AA7B2E7-0A82-4DA3-BDEA-DFB6BD0451AA}">
      <dgm:prSet/>
      <dgm:spPr/>
      <dgm:t>
        <a:bodyPr/>
        <a:lstStyle/>
        <a:p>
          <a:endParaRPr lang="en-US"/>
        </a:p>
      </dgm:t>
    </dgm:pt>
    <dgm:pt modelId="{0A587DC2-10D4-4C2C-BE27-AB989E840091}">
      <dgm:prSet/>
      <dgm:spPr/>
      <dgm:t>
        <a:bodyPr/>
        <a:lstStyle/>
        <a:p>
          <a:r>
            <a:rPr lang="en-US"/>
            <a:t>Liquifies stool </a:t>
          </a:r>
          <a:r>
            <a:rPr lang="en-US">
              <a:sym typeface="Wingdings" panose="05000000000000000000" pitchFamily="2" charset="2"/>
            </a:rPr>
            <a:t></a:t>
          </a:r>
          <a:r>
            <a:rPr lang="en-US"/>
            <a:t> spillage and contamination</a:t>
          </a:r>
        </a:p>
      </dgm:t>
    </dgm:pt>
    <dgm:pt modelId="{64E50FC3-E08B-4CA5-BF55-FFD3B1D51FA2}" type="parTrans" cxnId="{C7B1E091-A13C-4344-85A3-D92FE177815C}">
      <dgm:prSet/>
      <dgm:spPr/>
      <dgm:t>
        <a:bodyPr/>
        <a:lstStyle/>
        <a:p>
          <a:endParaRPr lang="en-US"/>
        </a:p>
      </dgm:t>
    </dgm:pt>
    <dgm:pt modelId="{18BB3AF0-90FF-4013-A593-49C9F30C61B2}" type="sibTrans" cxnId="{C7B1E091-A13C-4344-85A3-D92FE177815C}">
      <dgm:prSet/>
      <dgm:spPr/>
      <dgm:t>
        <a:bodyPr/>
        <a:lstStyle/>
        <a:p>
          <a:endParaRPr lang="en-US"/>
        </a:p>
      </dgm:t>
    </dgm:pt>
    <dgm:pt modelId="{0913867B-E2E2-49AB-A266-3DA1F1637433}">
      <dgm:prSet/>
      <dgm:spPr/>
      <dgm:t>
        <a:bodyPr/>
        <a:lstStyle/>
        <a:p>
          <a:r>
            <a:rPr lang="en-US"/>
            <a:t>Bacterial translocation</a:t>
          </a:r>
        </a:p>
      </dgm:t>
    </dgm:pt>
    <dgm:pt modelId="{322446F8-87B2-49CA-9E1C-2F149BF08104}" type="parTrans" cxnId="{967F69DA-F621-4A05-9040-1DEBF685874C}">
      <dgm:prSet/>
      <dgm:spPr/>
      <dgm:t>
        <a:bodyPr/>
        <a:lstStyle/>
        <a:p>
          <a:endParaRPr lang="en-US"/>
        </a:p>
      </dgm:t>
    </dgm:pt>
    <dgm:pt modelId="{BE0E8357-6097-4AE3-84D2-29CEB1CA04D8}" type="sibTrans" cxnId="{967F69DA-F621-4A05-9040-1DEBF685874C}">
      <dgm:prSet/>
      <dgm:spPr/>
      <dgm:t>
        <a:bodyPr/>
        <a:lstStyle/>
        <a:p>
          <a:endParaRPr lang="en-US"/>
        </a:p>
      </dgm:t>
    </dgm:pt>
    <dgm:pt modelId="{5A4BAD0B-3423-D84A-822E-681EA9B05F90}" type="pres">
      <dgm:prSet presAssocID="{DF6D5904-D378-4B78-AD0C-53C69C3AA2C3}" presName="compositeShape" presStyleCnt="0">
        <dgm:presLayoutVars>
          <dgm:chMax val="7"/>
          <dgm:dir/>
          <dgm:resizeHandles val="exact"/>
        </dgm:presLayoutVars>
      </dgm:prSet>
      <dgm:spPr/>
    </dgm:pt>
    <dgm:pt modelId="{8589AE78-28BC-F743-894B-6294253FD30E}" type="pres">
      <dgm:prSet presAssocID="{DF6D5904-D378-4B78-AD0C-53C69C3AA2C3}" presName="wedge1" presStyleLbl="node1" presStyleIdx="0" presStyleCnt="7"/>
      <dgm:spPr/>
    </dgm:pt>
    <dgm:pt modelId="{3B983B76-BA31-7840-8B2E-9582E0A2B66C}" type="pres">
      <dgm:prSet presAssocID="{DF6D5904-D378-4B78-AD0C-53C69C3AA2C3}" presName="dummy1a" presStyleCnt="0"/>
      <dgm:spPr/>
    </dgm:pt>
    <dgm:pt modelId="{22BC4115-9E01-C248-AC77-67FE35B477DF}" type="pres">
      <dgm:prSet presAssocID="{DF6D5904-D378-4B78-AD0C-53C69C3AA2C3}" presName="dummy1b" presStyleCnt="0"/>
      <dgm:spPr/>
    </dgm:pt>
    <dgm:pt modelId="{93611E36-25E3-8247-B1E9-710137093FDC}" type="pres">
      <dgm:prSet presAssocID="{DF6D5904-D378-4B78-AD0C-53C69C3AA2C3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91741BE9-91E6-6046-A978-04C964007856}" type="pres">
      <dgm:prSet presAssocID="{DF6D5904-D378-4B78-AD0C-53C69C3AA2C3}" presName="wedge2" presStyleLbl="node1" presStyleIdx="1" presStyleCnt="7"/>
      <dgm:spPr/>
    </dgm:pt>
    <dgm:pt modelId="{8F760BBE-57CB-E546-A764-B11FCFF0A323}" type="pres">
      <dgm:prSet presAssocID="{DF6D5904-D378-4B78-AD0C-53C69C3AA2C3}" presName="dummy2a" presStyleCnt="0"/>
      <dgm:spPr/>
    </dgm:pt>
    <dgm:pt modelId="{B365DC14-9B10-1B43-8ECD-8A739817C5F4}" type="pres">
      <dgm:prSet presAssocID="{DF6D5904-D378-4B78-AD0C-53C69C3AA2C3}" presName="dummy2b" presStyleCnt="0"/>
      <dgm:spPr/>
    </dgm:pt>
    <dgm:pt modelId="{510751CE-1349-F645-B500-CBCF83782D05}" type="pres">
      <dgm:prSet presAssocID="{DF6D5904-D378-4B78-AD0C-53C69C3AA2C3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2A6CD09E-06B0-F049-AEDA-F06F72CB8EBE}" type="pres">
      <dgm:prSet presAssocID="{DF6D5904-D378-4B78-AD0C-53C69C3AA2C3}" presName="wedge3" presStyleLbl="node1" presStyleIdx="2" presStyleCnt="7"/>
      <dgm:spPr/>
    </dgm:pt>
    <dgm:pt modelId="{5B791E44-2DCA-4144-B6E1-3BEBECF3308F}" type="pres">
      <dgm:prSet presAssocID="{DF6D5904-D378-4B78-AD0C-53C69C3AA2C3}" presName="dummy3a" presStyleCnt="0"/>
      <dgm:spPr/>
    </dgm:pt>
    <dgm:pt modelId="{86933E04-8563-614A-B822-E72AA5A3B65E}" type="pres">
      <dgm:prSet presAssocID="{DF6D5904-D378-4B78-AD0C-53C69C3AA2C3}" presName="dummy3b" presStyleCnt="0"/>
      <dgm:spPr/>
    </dgm:pt>
    <dgm:pt modelId="{E0555087-D0D9-F649-8BEE-6013FD0D9A00}" type="pres">
      <dgm:prSet presAssocID="{DF6D5904-D378-4B78-AD0C-53C69C3AA2C3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1E8E08E9-08EE-B441-9392-35228D1B2675}" type="pres">
      <dgm:prSet presAssocID="{DF6D5904-D378-4B78-AD0C-53C69C3AA2C3}" presName="wedge4" presStyleLbl="node1" presStyleIdx="3" presStyleCnt="7" custScaleY="99059"/>
      <dgm:spPr/>
    </dgm:pt>
    <dgm:pt modelId="{2219AE1F-6E52-C542-A53B-6101C8AE8E09}" type="pres">
      <dgm:prSet presAssocID="{DF6D5904-D378-4B78-AD0C-53C69C3AA2C3}" presName="dummy4a" presStyleCnt="0"/>
      <dgm:spPr/>
    </dgm:pt>
    <dgm:pt modelId="{35E19E8D-8E0C-C241-8637-97A911173915}" type="pres">
      <dgm:prSet presAssocID="{DF6D5904-D378-4B78-AD0C-53C69C3AA2C3}" presName="dummy4b" presStyleCnt="0"/>
      <dgm:spPr/>
    </dgm:pt>
    <dgm:pt modelId="{08919C12-BC87-D24C-B1C9-E07050C1033F}" type="pres">
      <dgm:prSet presAssocID="{DF6D5904-D378-4B78-AD0C-53C69C3AA2C3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C8717655-BD18-374D-A89C-CEE8E88ADF15}" type="pres">
      <dgm:prSet presAssocID="{DF6D5904-D378-4B78-AD0C-53C69C3AA2C3}" presName="wedge5" presStyleLbl="node1" presStyleIdx="4" presStyleCnt="7"/>
      <dgm:spPr/>
    </dgm:pt>
    <dgm:pt modelId="{A427EAA7-32F3-B64D-ABA2-D442DC9318DE}" type="pres">
      <dgm:prSet presAssocID="{DF6D5904-D378-4B78-AD0C-53C69C3AA2C3}" presName="dummy5a" presStyleCnt="0"/>
      <dgm:spPr/>
    </dgm:pt>
    <dgm:pt modelId="{6683568D-2F20-1C41-94F2-3088060DD0D5}" type="pres">
      <dgm:prSet presAssocID="{DF6D5904-D378-4B78-AD0C-53C69C3AA2C3}" presName="dummy5b" presStyleCnt="0"/>
      <dgm:spPr/>
    </dgm:pt>
    <dgm:pt modelId="{13B36892-1799-0C45-A76F-5FA8033F3944}" type="pres">
      <dgm:prSet presAssocID="{DF6D5904-D378-4B78-AD0C-53C69C3AA2C3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C3698CA9-1E11-074F-8569-72062A280290}" type="pres">
      <dgm:prSet presAssocID="{DF6D5904-D378-4B78-AD0C-53C69C3AA2C3}" presName="wedge6" presStyleLbl="node1" presStyleIdx="5" presStyleCnt="7"/>
      <dgm:spPr/>
    </dgm:pt>
    <dgm:pt modelId="{882BF2F6-728D-2244-B389-01F650747871}" type="pres">
      <dgm:prSet presAssocID="{DF6D5904-D378-4B78-AD0C-53C69C3AA2C3}" presName="dummy6a" presStyleCnt="0"/>
      <dgm:spPr/>
    </dgm:pt>
    <dgm:pt modelId="{A3124DF0-2723-8043-BE03-7D6E5993CB67}" type="pres">
      <dgm:prSet presAssocID="{DF6D5904-D378-4B78-AD0C-53C69C3AA2C3}" presName="dummy6b" presStyleCnt="0"/>
      <dgm:spPr/>
    </dgm:pt>
    <dgm:pt modelId="{38821858-0123-4E42-B84E-94E0B406BA99}" type="pres">
      <dgm:prSet presAssocID="{DF6D5904-D378-4B78-AD0C-53C69C3AA2C3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516802AF-A60D-0540-9633-B7CD7B7AA3C6}" type="pres">
      <dgm:prSet presAssocID="{DF6D5904-D378-4B78-AD0C-53C69C3AA2C3}" presName="wedge7" presStyleLbl="node1" presStyleIdx="6" presStyleCnt="7"/>
      <dgm:spPr/>
    </dgm:pt>
    <dgm:pt modelId="{BD14AC63-A7F3-E84A-961F-EF2840C41E7E}" type="pres">
      <dgm:prSet presAssocID="{DF6D5904-D378-4B78-AD0C-53C69C3AA2C3}" presName="dummy7a" presStyleCnt="0"/>
      <dgm:spPr/>
    </dgm:pt>
    <dgm:pt modelId="{9C1313E0-3463-D84E-9818-168DB0C9B7FF}" type="pres">
      <dgm:prSet presAssocID="{DF6D5904-D378-4B78-AD0C-53C69C3AA2C3}" presName="dummy7b" presStyleCnt="0"/>
      <dgm:spPr/>
    </dgm:pt>
    <dgm:pt modelId="{ACD35C13-1D35-2141-AEBF-AD4C8810D0D8}" type="pres">
      <dgm:prSet presAssocID="{DF6D5904-D378-4B78-AD0C-53C69C3AA2C3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46E8525F-CC7E-BB44-AB76-2993712D85BE}" type="pres">
      <dgm:prSet presAssocID="{8A1C220B-4569-49CF-9389-CC703BC4E6E8}" presName="arrowWedge1" presStyleLbl="fgSibTrans2D1" presStyleIdx="0" presStyleCnt="7"/>
      <dgm:spPr/>
    </dgm:pt>
    <dgm:pt modelId="{5E3826DD-7FDD-F845-8FB2-9054AEB60EC2}" type="pres">
      <dgm:prSet presAssocID="{59FAC1DC-7753-4818-94F9-3FE68B1300FE}" presName="arrowWedge2" presStyleLbl="fgSibTrans2D1" presStyleIdx="1" presStyleCnt="7"/>
      <dgm:spPr/>
    </dgm:pt>
    <dgm:pt modelId="{2EFCDC75-6917-7745-82BF-A32E17095462}" type="pres">
      <dgm:prSet presAssocID="{74B0EA8F-85EE-4F42-9D3A-EEFC4D8DAFD8}" presName="arrowWedge3" presStyleLbl="fgSibTrans2D1" presStyleIdx="2" presStyleCnt="7"/>
      <dgm:spPr/>
    </dgm:pt>
    <dgm:pt modelId="{F2E4B744-D047-3D46-AE22-D5D3F54BEB6F}" type="pres">
      <dgm:prSet presAssocID="{D160F36E-9A7D-4A7E-96EA-D264EB1487C6}" presName="arrowWedge4" presStyleLbl="fgSibTrans2D1" presStyleIdx="3" presStyleCnt="7"/>
      <dgm:spPr/>
    </dgm:pt>
    <dgm:pt modelId="{B224E486-A4FB-8043-871D-39F3B3D9B1E8}" type="pres">
      <dgm:prSet presAssocID="{B0D5D03E-F5E1-46B5-81D3-2C63833561EE}" presName="arrowWedge5" presStyleLbl="fgSibTrans2D1" presStyleIdx="4" presStyleCnt="7"/>
      <dgm:spPr/>
    </dgm:pt>
    <dgm:pt modelId="{0EB09FBE-C5F0-EF4C-8135-5F5119611949}" type="pres">
      <dgm:prSet presAssocID="{18BB3AF0-90FF-4013-A593-49C9F30C61B2}" presName="arrowWedge6" presStyleLbl="fgSibTrans2D1" presStyleIdx="5" presStyleCnt="7"/>
      <dgm:spPr/>
    </dgm:pt>
    <dgm:pt modelId="{C94EA316-B9E8-4E40-B2FD-B17D5301D2CD}" type="pres">
      <dgm:prSet presAssocID="{BE0E8357-6097-4AE3-84D2-29CEB1CA04D8}" presName="arrowWedge7" presStyleLbl="fgSibTrans2D1" presStyleIdx="6" presStyleCnt="7"/>
      <dgm:spPr/>
    </dgm:pt>
  </dgm:ptLst>
  <dgm:cxnLst>
    <dgm:cxn modelId="{A172C10D-B4C7-4841-8AF0-2D0242F88272}" type="presOf" srcId="{0A587DC2-10D4-4C2C-BE27-AB989E840091}" destId="{C3698CA9-1E11-074F-8569-72062A280290}" srcOrd="0" destOrd="0" presId="urn:microsoft.com/office/officeart/2005/8/layout/cycle8"/>
    <dgm:cxn modelId="{A465D910-D1E8-F54F-9363-A39A6ED44E47}" type="presOf" srcId="{6A307C4B-A7FA-4630-84C1-1A448D784BFB}" destId="{13B36892-1799-0C45-A76F-5FA8033F3944}" srcOrd="1" destOrd="0" presId="urn:microsoft.com/office/officeart/2005/8/layout/cycle8"/>
    <dgm:cxn modelId="{E49C5B18-2761-46B6-9786-4CB7B872D963}" srcId="{DF6D5904-D378-4B78-AD0C-53C69C3AA2C3}" destId="{E5FF740D-F8C3-42A7-966F-7277CDB1AE01}" srcOrd="3" destOrd="0" parTransId="{6BFA0224-C378-4862-88B6-DC7D5C93CF2F}" sibTransId="{D160F36E-9A7D-4A7E-96EA-D264EB1487C6}"/>
    <dgm:cxn modelId="{0F5B3E1A-B120-034F-9BC9-400C93A53668}" type="presOf" srcId="{0A587DC2-10D4-4C2C-BE27-AB989E840091}" destId="{38821858-0123-4E42-B84E-94E0B406BA99}" srcOrd="1" destOrd="0" presId="urn:microsoft.com/office/officeart/2005/8/layout/cycle8"/>
    <dgm:cxn modelId="{631F2C23-7379-1847-8FED-DD75D0F46524}" type="presOf" srcId="{DF6D5904-D378-4B78-AD0C-53C69C3AA2C3}" destId="{5A4BAD0B-3423-D84A-822E-681EA9B05F90}" srcOrd="0" destOrd="0" presId="urn:microsoft.com/office/officeart/2005/8/layout/cycle8"/>
    <dgm:cxn modelId="{C3828E50-C8A8-DA48-9C0B-D232BAE13A26}" type="presOf" srcId="{87B91700-C982-4EE1-BB3E-32449F3768EA}" destId="{2A6CD09E-06B0-F049-AEDA-F06F72CB8EBE}" srcOrd="0" destOrd="0" presId="urn:microsoft.com/office/officeart/2005/8/layout/cycle8"/>
    <dgm:cxn modelId="{B0E60562-2D00-9344-80EC-7F1511EFF96E}" type="presOf" srcId="{2DEFCED7-EE51-447E-BCE2-D35A463ED4E8}" destId="{91741BE9-91E6-6046-A978-04C964007856}" srcOrd="0" destOrd="0" presId="urn:microsoft.com/office/officeart/2005/8/layout/cycle8"/>
    <dgm:cxn modelId="{702D9865-0284-4090-A934-953A4375EED9}" srcId="{DF6D5904-D378-4B78-AD0C-53C69C3AA2C3}" destId="{2DEFCED7-EE51-447E-BCE2-D35A463ED4E8}" srcOrd="1" destOrd="0" parTransId="{8247F9B1-5916-4E8E-B92A-16515D889FCE}" sibTransId="{59FAC1DC-7753-4818-94F9-3FE68B1300FE}"/>
    <dgm:cxn modelId="{CEE8B174-D15A-B641-A38A-C0790C1D9B8F}" type="presOf" srcId="{0913867B-E2E2-49AB-A266-3DA1F1637433}" destId="{516802AF-A60D-0540-9633-B7CD7B7AA3C6}" srcOrd="0" destOrd="0" presId="urn:microsoft.com/office/officeart/2005/8/layout/cycle8"/>
    <dgm:cxn modelId="{905DFA88-410A-A744-BDF1-C2DCE80F4B7F}" type="presOf" srcId="{E5FF740D-F8C3-42A7-966F-7277CDB1AE01}" destId="{1E8E08E9-08EE-B441-9392-35228D1B2675}" srcOrd="0" destOrd="0" presId="urn:microsoft.com/office/officeart/2005/8/layout/cycle8"/>
    <dgm:cxn modelId="{C7B1E091-A13C-4344-85A3-D92FE177815C}" srcId="{DF6D5904-D378-4B78-AD0C-53C69C3AA2C3}" destId="{0A587DC2-10D4-4C2C-BE27-AB989E840091}" srcOrd="5" destOrd="0" parTransId="{64E50FC3-E08B-4CA5-BF55-FFD3B1D51FA2}" sibTransId="{18BB3AF0-90FF-4013-A593-49C9F30C61B2}"/>
    <dgm:cxn modelId="{FCD92D9C-7341-6A49-AB56-D3D11F64B631}" type="presOf" srcId="{E3A0E27E-FB29-4AEF-A47A-66A5632D8F04}" destId="{93611E36-25E3-8247-B1E9-710137093FDC}" srcOrd="1" destOrd="0" presId="urn:microsoft.com/office/officeart/2005/8/layout/cycle8"/>
    <dgm:cxn modelId="{98B434AF-7303-EB4F-8195-BF4580D3A42D}" type="presOf" srcId="{E5FF740D-F8C3-42A7-966F-7277CDB1AE01}" destId="{08919C12-BC87-D24C-B1C9-E07050C1033F}" srcOrd="1" destOrd="0" presId="urn:microsoft.com/office/officeart/2005/8/layout/cycle8"/>
    <dgm:cxn modelId="{EA272ABA-87B9-49DC-9996-FDA03BC9CD93}" srcId="{DF6D5904-D378-4B78-AD0C-53C69C3AA2C3}" destId="{E3A0E27E-FB29-4AEF-A47A-66A5632D8F04}" srcOrd="0" destOrd="0" parTransId="{108E084C-C37D-4D12-AD33-A127801BD814}" sibTransId="{8A1C220B-4569-49CF-9389-CC703BC4E6E8}"/>
    <dgm:cxn modelId="{067A44BA-CCAB-8F4F-8D8C-1DBDC71082A8}" type="presOf" srcId="{87B91700-C982-4EE1-BB3E-32449F3768EA}" destId="{E0555087-D0D9-F649-8BEE-6013FD0D9A00}" srcOrd="1" destOrd="0" presId="urn:microsoft.com/office/officeart/2005/8/layout/cycle8"/>
    <dgm:cxn modelId="{75F4E9C6-1CC3-C34F-A6DB-89C34CE7D834}" type="presOf" srcId="{2DEFCED7-EE51-447E-BCE2-D35A463ED4E8}" destId="{510751CE-1349-F645-B500-CBCF83782D05}" srcOrd="1" destOrd="0" presId="urn:microsoft.com/office/officeart/2005/8/layout/cycle8"/>
    <dgm:cxn modelId="{981905CA-4AD8-4FB5-B7D4-7CC42A921EA6}" srcId="{DF6D5904-D378-4B78-AD0C-53C69C3AA2C3}" destId="{87B91700-C982-4EE1-BB3E-32449F3768EA}" srcOrd="2" destOrd="0" parTransId="{FE312172-D9A4-45A0-86AD-D8A5B25B986D}" sibTransId="{74B0EA8F-85EE-4F42-9D3A-EEFC4D8DAFD8}"/>
    <dgm:cxn modelId="{967F69DA-F621-4A05-9040-1DEBF685874C}" srcId="{DF6D5904-D378-4B78-AD0C-53C69C3AA2C3}" destId="{0913867B-E2E2-49AB-A266-3DA1F1637433}" srcOrd="6" destOrd="0" parTransId="{322446F8-87B2-49CA-9E1C-2F149BF08104}" sibTransId="{BE0E8357-6097-4AE3-84D2-29CEB1CA04D8}"/>
    <dgm:cxn modelId="{8AA7B2E7-0A82-4DA3-BDEA-DFB6BD0451AA}" srcId="{DF6D5904-D378-4B78-AD0C-53C69C3AA2C3}" destId="{6A307C4B-A7FA-4630-84C1-1A448D784BFB}" srcOrd="4" destOrd="0" parTransId="{FF630854-EA9F-43DB-9AA7-52A4723D4B25}" sibTransId="{B0D5D03E-F5E1-46B5-81D3-2C63833561EE}"/>
    <dgm:cxn modelId="{6686EAEE-41F0-5147-AD58-D8F80429D369}" type="presOf" srcId="{0913867B-E2E2-49AB-A266-3DA1F1637433}" destId="{ACD35C13-1D35-2141-AEBF-AD4C8810D0D8}" srcOrd="1" destOrd="0" presId="urn:microsoft.com/office/officeart/2005/8/layout/cycle8"/>
    <dgm:cxn modelId="{A68DD4F8-7070-4244-8EEB-8830C48BA204}" type="presOf" srcId="{E3A0E27E-FB29-4AEF-A47A-66A5632D8F04}" destId="{8589AE78-28BC-F743-894B-6294253FD30E}" srcOrd="0" destOrd="0" presId="urn:microsoft.com/office/officeart/2005/8/layout/cycle8"/>
    <dgm:cxn modelId="{20CEB7FA-FAD7-D94C-866B-BC9443B53D5E}" type="presOf" srcId="{6A307C4B-A7FA-4630-84C1-1A448D784BFB}" destId="{C8717655-BD18-374D-A89C-CEE8E88ADF15}" srcOrd="0" destOrd="0" presId="urn:microsoft.com/office/officeart/2005/8/layout/cycle8"/>
    <dgm:cxn modelId="{8CAF0801-BF80-894E-ACF4-C19B80E05318}" type="presParOf" srcId="{5A4BAD0B-3423-D84A-822E-681EA9B05F90}" destId="{8589AE78-28BC-F743-894B-6294253FD30E}" srcOrd="0" destOrd="0" presId="urn:microsoft.com/office/officeart/2005/8/layout/cycle8"/>
    <dgm:cxn modelId="{5AA53A54-64CF-1249-9B7C-B0D605DE13C6}" type="presParOf" srcId="{5A4BAD0B-3423-D84A-822E-681EA9B05F90}" destId="{3B983B76-BA31-7840-8B2E-9582E0A2B66C}" srcOrd="1" destOrd="0" presId="urn:microsoft.com/office/officeart/2005/8/layout/cycle8"/>
    <dgm:cxn modelId="{30FFF7CF-452E-7D48-AE9F-F43F5462B247}" type="presParOf" srcId="{5A4BAD0B-3423-D84A-822E-681EA9B05F90}" destId="{22BC4115-9E01-C248-AC77-67FE35B477DF}" srcOrd="2" destOrd="0" presId="urn:microsoft.com/office/officeart/2005/8/layout/cycle8"/>
    <dgm:cxn modelId="{5750DE8D-7FB9-B740-93A6-011C8A63BBE7}" type="presParOf" srcId="{5A4BAD0B-3423-D84A-822E-681EA9B05F90}" destId="{93611E36-25E3-8247-B1E9-710137093FDC}" srcOrd="3" destOrd="0" presId="urn:microsoft.com/office/officeart/2005/8/layout/cycle8"/>
    <dgm:cxn modelId="{CD44C8B0-88E6-514E-B95E-ABF8A203B740}" type="presParOf" srcId="{5A4BAD0B-3423-D84A-822E-681EA9B05F90}" destId="{91741BE9-91E6-6046-A978-04C964007856}" srcOrd="4" destOrd="0" presId="urn:microsoft.com/office/officeart/2005/8/layout/cycle8"/>
    <dgm:cxn modelId="{7AF1FDF8-0DEC-D049-B231-28CFEF4BD120}" type="presParOf" srcId="{5A4BAD0B-3423-D84A-822E-681EA9B05F90}" destId="{8F760BBE-57CB-E546-A764-B11FCFF0A323}" srcOrd="5" destOrd="0" presId="urn:microsoft.com/office/officeart/2005/8/layout/cycle8"/>
    <dgm:cxn modelId="{31895733-3E51-754A-8712-81D12B87577D}" type="presParOf" srcId="{5A4BAD0B-3423-D84A-822E-681EA9B05F90}" destId="{B365DC14-9B10-1B43-8ECD-8A739817C5F4}" srcOrd="6" destOrd="0" presId="urn:microsoft.com/office/officeart/2005/8/layout/cycle8"/>
    <dgm:cxn modelId="{31D1200A-A48E-8141-B803-06C31D750CB8}" type="presParOf" srcId="{5A4BAD0B-3423-D84A-822E-681EA9B05F90}" destId="{510751CE-1349-F645-B500-CBCF83782D05}" srcOrd="7" destOrd="0" presId="urn:microsoft.com/office/officeart/2005/8/layout/cycle8"/>
    <dgm:cxn modelId="{3F35690E-C772-DE4A-AE0E-51788620D190}" type="presParOf" srcId="{5A4BAD0B-3423-D84A-822E-681EA9B05F90}" destId="{2A6CD09E-06B0-F049-AEDA-F06F72CB8EBE}" srcOrd="8" destOrd="0" presId="urn:microsoft.com/office/officeart/2005/8/layout/cycle8"/>
    <dgm:cxn modelId="{F2E958C8-3918-8D45-9AB9-52B2E93F6313}" type="presParOf" srcId="{5A4BAD0B-3423-D84A-822E-681EA9B05F90}" destId="{5B791E44-2DCA-4144-B6E1-3BEBECF3308F}" srcOrd="9" destOrd="0" presId="urn:microsoft.com/office/officeart/2005/8/layout/cycle8"/>
    <dgm:cxn modelId="{5DA4DD9E-EA8F-D34D-9E6D-29DEE978BAE6}" type="presParOf" srcId="{5A4BAD0B-3423-D84A-822E-681EA9B05F90}" destId="{86933E04-8563-614A-B822-E72AA5A3B65E}" srcOrd="10" destOrd="0" presId="urn:microsoft.com/office/officeart/2005/8/layout/cycle8"/>
    <dgm:cxn modelId="{DFBB2954-4193-164C-8DF8-2BDC933DA9EB}" type="presParOf" srcId="{5A4BAD0B-3423-D84A-822E-681EA9B05F90}" destId="{E0555087-D0D9-F649-8BEE-6013FD0D9A00}" srcOrd="11" destOrd="0" presId="urn:microsoft.com/office/officeart/2005/8/layout/cycle8"/>
    <dgm:cxn modelId="{57AC012B-14BA-034A-B87D-BBDCD853542D}" type="presParOf" srcId="{5A4BAD0B-3423-D84A-822E-681EA9B05F90}" destId="{1E8E08E9-08EE-B441-9392-35228D1B2675}" srcOrd="12" destOrd="0" presId="urn:microsoft.com/office/officeart/2005/8/layout/cycle8"/>
    <dgm:cxn modelId="{0A328145-D4A2-9C44-8A5B-82FE6EAF495A}" type="presParOf" srcId="{5A4BAD0B-3423-D84A-822E-681EA9B05F90}" destId="{2219AE1F-6E52-C542-A53B-6101C8AE8E09}" srcOrd="13" destOrd="0" presId="urn:microsoft.com/office/officeart/2005/8/layout/cycle8"/>
    <dgm:cxn modelId="{785E49D0-B93C-5046-AF5B-9B63F86CC795}" type="presParOf" srcId="{5A4BAD0B-3423-D84A-822E-681EA9B05F90}" destId="{35E19E8D-8E0C-C241-8637-97A911173915}" srcOrd="14" destOrd="0" presId="urn:microsoft.com/office/officeart/2005/8/layout/cycle8"/>
    <dgm:cxn modelId="{4EE337D6-1DAC-9A48-8947-B7ED6078F041}" type="presParOf" srcId="{5A4BAD0B-3423-D84A-822E-681EA9B05F90}" destId="{08919C12-BC87-D24C-B1C9-E07050C1033F}" srcOrd="15" destOrd="0" presId="urn:microsoft.com/office/officeart/2005/8/layout/cycle8"/>
    <dgm:cxn modelId="{ED3FFA91-CD8A-B94E-98BA-AA291B9CCC46}" type="presParOf" srcId="{5A4BAD0B-3423-D84A-822E-681EA9B05F90}" destId="{C8717655-BD18-374D-A89C-CEE8E88ADF15}" srcOrd="16" destOrd="0" presId="urn:microsoft.com/office/officeart/2005/8/layout/cycle8"/>
    <dgm:cxn modelId="{19BC57E9-83D6-2746-BFD0-6E9984E5E2D5}" type="presParOf" srcId="{5A4BAD0B-3423-D84A-822E-681EA9B05F90}" destId="{A427EAA7-32F3-B64D-ABA2-D442DC9318DE}" srcOrd="17" destOrd="0" presId="urn:microsoft.com/office/officeart/2005/8/layout/cycle8"/>
    <dgm:cxn modelId="{42BEF46B-2477-BA4F-B3F3-33C0F9A65F8B}" type="presParOf" srcId="{5A4BAD0B-3423-D84A-822E-681EA9B05F90}" destId="{6683568D-2F20-1C41-94F2-3088060DD0D5}" srcOrd="18" destOrd="0" presId="urn:microsoft.com/office/officeart/2005/8/layout/cycle8"/>
    <dgm:cxn modelId="{B099E74A-F5C1-B24C-942B-7456D905FD92}" type="presParOf" srcId="{5A4BAD0B-3423-D84A-822E-681EA9B05F90}" destId="{13B36892-1799-0C45-A76F-5FA8033F3944}" srcOrd="19" destOrd="0" presId="urn:microsoft.com/office/officeart/2005/8/layout/cycle8"/>
    <dgm:cxn modelId="{933F7CE9-5B8B-6C49-843B-E9E52A88C9E6}" type="presParOf" srcId="{5A4BAD0B-3423-D84A-822E-681EA9B05F90}" destId="{C3698CA9-1E11-074F-8569-72062A280290}" srcOrd="20" destOrd="0" presId="urn:microsoft.com/office/officeart/2005/8/layout/cycle8"/>
    <dgm:cxn modelId="{ABD3EF8D-BB0E-6949-BDD1-2E4F85EC07C4}" type="presParOf" srcId="{5A4BAD0B-3423-D84A-822E-681EA9B05F90}" destId="{882BF2F6-728D-2244-B389-01F650747871}" srcOrd="21" destOrd="0" presId="urn:microsoft.com/office/officeart/2005/8/layout/cycle8"/>
    <dgm:cxn modelId="{5CAD56B8-C4CD-724A-BBBA-B085354D9480}" type="presParOf" srcId="{5A4BAD0B-3423-D84A-822E-681EA9B05F90}" destId="{A3124DF0-2723-8043-BE03-7D6E5993CB67}" srcOrd="22" destOrd="0" presId="urn:microsoft.com/office/officeart/2005/8/layout/cycle8"/>
    <dgm:cxn modelId="{599CF5C0-2AC8-2B45-898D-CBDD361EB988}" type="presParOf" srcId="{5A4BAD0B-3423-D84A-822E-681EA9B05F90}" destId="{38821858-0123-4E42-B84E-94E0B406BA99}" srcOrd="23" destOrd="0" presId="urn:microsoft.com/office/officeart/2005/8/layout/cycle8"/>
    <dgm:cxn modelId="{4862CB32-C496-C24E-BCE5-AF876A9F82BE}" type="presParOf" srcId="{5A4BAD0B-3423-D84A-822E-681EA9B05F90}" destId="{516802AF-A60D-0540-9633-B7CD7B7AA3C6}" srcOrd="24" destOrd="0" presId="urn:microsoft.com/office/officeart/2005/8/layout/cycle8"/>
    <dgm:cxn modelId="{02EB1B72-4CF9-9946-8BE5-BB722B19CC81}" type="presParOf" srcId="{5A4BAD0B-3423-D84A-822E-681EA9B05F90}" destId="{BD14AC63-A7F3-E84A-961F-EF2840C41E7E}" srcOrd="25" destOrd="0" presId="urn:microsoft.com/office/officeart/2005/8/layout/cycle8"/>
    <dgm:cxn modelId="{1886CCFA-64DD-A24C-8D10-31487D0BCA3B}" type="presParOf" srcId="{5A4BAD0B-3423-D84A-822E-681EA9B05F90}" destId="{9C1313E0-3463-D84E-9818-168DB0C9B7FF}" srcOrd="26" destOrd="0" presId="urn:microsoft.com/office/officeart/2005/8/layout/cycle8"/>
    <dgm:cxn modelId="{28386385-CC4D-4745-90F2-C20D29772628}" type="presParOf" srcId="{5A4BAD0B-3423-D84A-822E-681EA9B05F90}" destId="{ACD35C13-1D35-2141-AEBF-AD4C8810D0D8}" srcOrd="27" destOrd="0" presId="urn:microsoft.com/office/officeart/2005/8/layout/cycle8"/>
    <dgm:cxn modelId="{5E17B60F-2AA2-CD4A-954D-8722CB492929}" type="presParOf" srcId="{5A4BAD0B-3423-D84A-822E-681EA9B05F90}" destId="{46E8525F-CC7E-BB44-AB76-2993712D85BE}" srcOrd="28" destOrd="0" presId="urn:microsoft.com/office/officeart/2005/8/layout/cycle8"/>
    <dgm:cxn modelId="{1D5FE415-6FD9-5C49-9F80-EAC678F8B29F}" type="presParOf" srcId="{5A4BAD0B-3423-D84A-822E-681EA9B05F90}" destId="{5E3826DD-7FDD-F845-8FB2-9054AEB60EC2}" srcOrd="29" destOrd="0" presId="urn:microsoft.com/office/officeart/2005/8/layout/cycle8"/>
    <dgm:cxn modelId="{2286F8DC-438B-4145-8C87-2C78E015E6DD}" type="presParOf" srcId="{5A4BAD0B-3423-D84A-822E-681EA9B05F90}" destId="{2EFCDC75-6917-7745-82BF-A32E17095462}" srcOrd="30" destOrd="0" presId="urn:microsoft.com/office/officeart/2005/8/layout/cycle8"/>
    <dgm:cxn modelId="{61CB09E1-D00C-444A-AFCD-4147047DF0A1}" type="presParOf" srcId="{5A4BAD0B-3423-D84A-822E-681EA9B05F90}" destId="{F2E4B744-D047-3D46-AE22-D5D3F54BEB6F}" srcOrd="31" destOrd="0" presId="urn:microsoft.com/office/officeart/2005/8/layout/cycle8"/>
    <dgm:cxn modelId="{24082E94-98ED-9D40-96C6-C548CAA997ED}" type="presParOf" srcId="{5A4BAD0B-3423-D84A-822E-681EA9B05F90}" destId="{B224E486-A4FB-8043-871D-39F3B3D9B1E8}" srcOrd="32" destOrd="0" presId="urn:microsoft.com/office/officeart/2005/8/layout/cycle8"/>
    <dgm:cxn modelId="{3FB04082-0F9F-1E42-ADC0-8C1333C54690}" type="presParOf" srcId="{5A4BAD0B-3423-D84A-822E-681EA9B05F90}" destId="{0EB09FBE-C5F0-EF4C-8135-5F5119611949}" srcOrd="33" destOrd="0" presId="urn:microsoft.com/office/officeart/2005/8/layout/cycle8"/>
    <dgm:cxn modelId="{840F3114-ACB0-DC44-9DC8-8F3B60DE3C37}" type="presParOf" srcId="{5A4BAD0B-3423-D84A-822E-681EA9B05F90}" destId="{C94EA316-B9E8-4E40-B2FD-B17D5301D2CD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6D5904-D378-4B78-AD0C-53C69C3AA2C3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A0E27E-FB29-4AEF-A47A-66A5632D8F04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08E084C-C37D-4D12-AD33-A127801BD814}" type="parTrans" cxnId="{EA272ABA-87B9-49DC-9996-FDA03BC9CD93}">
      <dgm:prSet/>
      <dgm:spPr/>
      <dgm:t>
        <a:bodyPr/>
        <a:lstStyle/>
        <a:p>
          <a:endParaRPr lang="en-US"/>
        </a:p>
      </dgm:t>
    </dgm:pt>
    <dgm:pt modelId="{8A1C220B-4569-49CF-9389-CC703BC4E6E8}" type="sibTrans" cxnId="{EA272ABA-87B9-49DC-9996-FDA03BC9CD93}">
      <dgm:prSet/>
      <dgm:spPr/>
      <dgm:t>
        <a:bodyPr/>
        <a:lstStyle/>
        <a:p>
          <a:endParaRPr lang="en-US"/>
        </a:p>
      </dgm:t>
    </dgm:pt>
    <dgm:pt modelId="{2DEFCED7-EE51-447E-BCE2-D35A463ED4E8}">
      <dgm:prSet/>
      <dgm:spPr/>
      <dgm:t>
        <a:bodyPr/>
        <a:lstStyle/>
        <a:p>
          <a:r>
            <a:rPr lang="en-US" dirty="0"/>
            <a:t>Admission prior surgery </a:t>
          </a:r>
          <a:r>
            <a:rPr lang="en-US" dirty="0">
              <a:sym typeface="Wingdings" panose="05000000000000000000" pitchFamily="2" charset="2"/>
            </a:rPr>
            <a:t></a:t>
          </a:r>
          <a:r>
            <a:rPr lang="en-US" dirty="0"/>
            <a:t> Time consuming</a:t>
          </a:r>
        </a:p>
      </dgm:t>
    </dgm:pt>
    <dgm:pt modelId="{8247F9B1-5916-4E8E-B92A-16515D889FCE}" type="parTrans" cxnId="{702D9865-0284-4090-A934-953A4375EED9}">
      <dgm:prSet/>
      <dgm:spPr/>
      <dgm:t>
        <a:bodyPr/>
        <a:lstStyle/>
        <a:p>
          <a:endParaRPr lang="en-US"/>
        </a:p>
      </dgm:t>
    </dgm:pt>
    <dgm:pt modelId="{59FAC1DC-7753-4818-94F9-3FE68B1300FE}" type="sibTrans" cxnId="{702D9865-0284-4090-A934-953A4375EED9}">
      <dgm:prSet/>
      <dgm:spPr/>
      <dgm:t>
        <a:bodyPr/>
        <a:lstStyle/>
        <a:p>
          <a:endParaRPr lang="en-US"/>
        </a:p>
      </dgm:t>
    </dgm:pt>
    <dgm:pt modelId="{E5FF740D-F8C3-42A7-966F-7277CDB1AE01}">
      <dgm:prSet/>
      <dgm:spPr/>
      <dgm:t>
        <a:bodyPr/>
        <a:lstStyle/>
        <a:p>
          <a:r>
            <a:rPr lang="en-US"/>
            <a:t>Dehydration</a:t>
          </a:r>
        </a:p>
      </dgm:t>
    </dgm:pt>
    <dgm:pt modelId="{6BFA0224-C378-4862-88B6-DC7D5C93CF2F}" type="parTrans" cxnId="{E49C5B18-2761-46B6-9786-4CB7B872D963}">
      <dgm:prSet/>
      <dgm:spPr/>
      <dgm:t>
        <a:bodyPr/>
        <a:lstStyle/>
        <a:p>
          <a:endParaRPr lang="en-US"/>
        </a:p>
      </dgm:t>
    </dgm:pt>
    <dgm:pt modelId="{D160F36E-9A7D-4A7E-96EA-D264EB1487C6}" type="sibTrans" cxnId="{E49C5B18-2761-46B6-9786-4CB7B872D963}">
      <dgm:prSet/>
      <dgm:spPr/>
      <dgm:t>
        <a:bodyPr/>
        <a:lstStyle/>
        <a:p>
          <a:endParaRPr lang="en-US"/>
        </a:p>
      </dgm:t>
    </dgm:pt>
    <dgm:pt modelId="{87B91700-C982-4EE1-BB3E-32449F3768EA}">
      <dgm:prSet/>
      <dgm:spPr/>
      <dgm:t>
        <a:bodyPr/>
        <a:lstStyle/>
        <a:p>
          <a:r>
            <a:rPr lang="en-US" dirty="0"/>
            <a:t>Prolonged starvation period</a:t>
          </a:r>
        </a:p>
      </dgm:t>
    </dgm:pt>
    <dgm:pt modelId="{FE312172-D9A4-45A0-86AD-D8A5B25B986D}" type="parTrans" cxnId="{981905CA-4AD8-4FB5-B7D4-7CC42A921EA6}">
      <dgm:prSet/>
      <dgm:spPr/>
      <dgm:t>
        <a:bodyPr/>
        <a:lstStyle/>
        <a:p>
          <a:endParaRPr lang="en-US"/>
        </a:p>
      </dgm:t>
    </dgm:pt>
    <dgm:pt modelId="{74B0EA8F-85EE-4F42-9D3A-EEFC4D8DAFD8}" type="sibTrans" cxnId="{981905CA-4AD8-4FB5-B7D4-7CC42A921EA6}">
      <dgm:prSet/>
      <dgm:spPr/>
      <dgm:t>
        <a:bodyPr/>
        <a:lstStyle/>
        <a:p>
          <a:endParaRPr lang="en-US"/>
        </a:p>
      </dgm:t>
    </dgm:pt>
    <dgm:pt modelId="{6A307C4B-A7FA-4630-84C1-1A448D784BFB}">
      <dgm:prSet/>
      <dgm:spPr/>
      <dgm:t>
        <a:bodyPr/>
        <a:lstStyle/>
        <a:p>
          <a:r>
            <a:rPr lang="en-US"/>
            <a:t>Electrolyte imbalance </a:t>
          </a:r>
          <a:r>
            <a:rPr lang="en-US">
              <a:sym typeface="Wingdings" panose="05000000000000000000" pitchFamily="2" charset="2"/>
            </a:rPr>
            <a:t></a:t>
          </a:r>
          <a:r>
            <a:rPr lang="en-US"/>
            <a:t> seizures/ status epilepticus</a:t>
          </a:r>
        </a:p>
      </dgm:t>
    </dgm:pt>
    <dgm:pt modelId="{FF630854-EA9F-43DB-9AA7-52A4723D4B25}" type="parTrans" cxnId="{8AA7B2E7-0A82-4DA3-BDEA-DFB6BD0451AA}">
      <dgm:prSet/>
      <dgm:spPr/>
      <dgm:t>
        <a:bodyPr/>
        <a:lstStyle/>
        <a:p>
          <a:endParaRPr lang="en-US"/>
        </a:p>
      </dgm:t>
    </dgm:pt>
    <dgm:pt modelId="{B0D5D03E-F5E1-46B5-81D3-2C63833561EE}" type="sibTrans" cxnId="{8AA7B2E7-0A82-4DA3-BDEA-DFB6BD0451AA}">
      <dgm:prSet/>
      <dgm:spPr/>
      <dgm:t>
        <a:bodyPr/>
        <a:lstStyle/>
        <a:p>
          <a:endParaRPr lang="en-US"/>
        </a:p>
      </dgm:t>
    </dgm:pt>
    <dgm:pt modelId="{0A587DC2-10D4-4C2C-BE27-AB989E840091}">
      <dgm:prSet/>
      <dgm:spPr/>
      <dgm:t>
        <a:bodyPr/>
        <a:lstStyle/>
        <a:p>
          <a:r>
            <a:rPr lang="en-US"/>
            <a:t>Liquifies stool </a:t>
          </a:r>
          <a:r>
            <a:rPr lang="en-US">
              <a:sym typeface="Wingdings" panose="05000000000000000000" pitchFamily="2" charset="2"/>
            </a:rPr>
            <a:t></a:t>
          </a:r>
          <a:r>
            <a:rPr lang="en-US"/>
            <a:t> spillage and contamination</a:t>
          </a:r>
        </a:p>
      </dgm:t>
    </dgm:pt>
    <dgm:pt modelId="{64E50FC3-E08B-4CA5-BF55-FFD3B1D51FA2}" type="parTrans" cxnId="{C7B1E091-A13C-4344-85A3-D92FE177815C}">
      <dgm:prSet/>
      <dgm:spPr/>
      <dgm:t>
        <a:bodyPr/>
        <a:lstStyle/>
        <a:p>
          <a:endParaRPr lang="en-US"/>
        </a:p>
      </dgm:t>
    </dgm:pt>
    <dgm:pt modelId="{18BB3AF0-90FF-4013-A593-49C9F30C61B2}" type="sibTrans" cxnId="{C7B1E091-A13C-4344-85A3-D92FE177815C}">
      <dgm:prSet/>
      <dgm:spPr/>
      <dgm:t>
        <a:bodyPr/>
        <a:lstStyle/>
        <a:p>
          <a:endParaRPr lang="en-US"/>
        </a:p>
      </dgm:t>
    </dgm:pt>
    <dgm:pt modelId="{0913867B-E2E2-49AB-A266-3DA1F1637433}">
      <dgm:prSet/>
      <dgm:spPr/>
      <dgm:t>
        <a:bodyPr/>
        <a:lstStyle/>
        <a:p>
          <a:r>
            <a:rPr lang="en-US"/>
            <a:t>Bacterial translocation</a:t>
          </a:r>
        </a:p>
      </dgm:t>
    </dgm:pt>
    <dgm:pt modelId="{322446F8-87B2-49CA-9E1C-2F149BF08104}" type="parTrans" cxnId="{967F69DA-F621-4A05-9040-1DEBF685874C}">
      <dgm:prSet/>
      <dgm:spPr/>
      <dgm:t>
        <a:bodyPr/>
        <a:lstStyle/>
        <a:p>
          <a:endParaRPr lang="en-US"/>
        </a:p>
      </dgm:t>
    </dgm:pt>
    <dgm:pt modelId="{BE0E8357-6097-4AE3-84D2-29CEB1CA04D8}" type="sibTrans" cxnId="{967F69DA-F621-4A05-9040-1DEBF685874C}">
      <dgm:prSet/>
      <dgm:spPr/>
      <dgm:t>
        <a:bodyPr/>
        <a:lstStyle/>
        <a:p>
          <a:endParaRPr lang="en-US"/>
        </a:p>
      </dgm:t>
    </dgm:pt>
    <dgm:pt modelId="{5A4BAD0B-3423-D84A-822E-681EA9B05F90}" type="pres">
      <dgm:prSet presAssocID="{DF6D5904-D378-4B78-AD0C-53C69C3AA2C3}" presName="compositeShape" presStyleCnt="0">
        <dgm:presLayoutVars>
          <dgm:chMax val="7"/>
          <dgm:dir/>
          <dgm:resizeHandles val="exact"/>
        </dgm:presLayoutVars>
      </dgm:prSet>
      <dgm:spPr/>
    </dgm:pt>
    <dgm:pt modelId="{8589AE78-28BC-F743-894B-6294253FD30E}" type="pres">
      <dgm:prSet presAssocID="{DF6D5904-D378-4B78-AD0C-53C69C3AA2C3}" presName="wedge1" presStyleLbl="node1" presStyleIdx="0" presStyleCnt="7"/>
      <dgm:spPr/>
    </dgm:pt>
    <dgm:pt modelId="{3B983B76-BA31-7840-8B2E-9582E0A2B66C}" type="pres">
      <dgm:prSet presAssocID="{DF6D5904-D378-4B78-AD0C-53C69C3AA2C3}" presName="dummy1a" presStyleCnt="0"/>
      <dgm:spPr/>
    </dgm:pt>
    <dgm:pt modelId="{22BC4115-9E01-C248-AC77-67FE35B477DF}" type="pres">
      <dgm:prSet presAssocID="{DF6D5904-D378-4B78-AD0C-53C69C3AA2C3}" presName="dummy1b" presStyleCnt="0"/>
      <dgm:spPr/>
    </dgm:pt>
    <dgm:pt modelId="{93611E36-25E3-8247-B1E9-710137093FDC}" type="pres">
      <dgm:prSet presAssocID="{DF6D5904-D378-4B78-AD0C-53C69C3AA2C3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91741BE9-91E6-6046-A978-04C964007856}" type="pres">
      <dgm:prSet presAssocID="{DF6D5904-D378-4B78-AD0C-53C69C3AA2C3}" presName="wedge2" presStyleLbl="node1" presStyleIdx="1" presStyleCnt="7"/>
      <dgm:spPr/>
    </dgm:pt>
    <dgm:pt modelId="{8F760BBE-57CB-E546-A764-B11FCFF0A323}" type="pres">
      <dgm:prSet presAssocID="{DF6D5904-D378-4B78-AD0C-53C69C3AA2C3}" presName="dummy2a" presStyleCnt="0"/>
      <dgm:spPr/>
    </dgm:pt>
    <dgm:pt modelId="{B365DC14-9B10-1B43-8ECD-8A739817C5F4}" type="pres">
      <dgm:prSet presAssocID="{DF6D5904-D378-4B78-AD0C-53C69C3AA2C3}" presName="dummy2b" presStyleCnt="0"/>
      <dgm:spPr/>
    </dgm:pt>
    <dgm:pt modelId="{510751CE-1349-F645-B500-CBCF83782D05}" type="pres">
      <dgm:prSet presAssocID="{DF6D5904-D378-4B78-AD0C-53C69C3AA2C3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2A6CD09E-06B0-F049-AEDA-F06F72CB8EBE}" type="pres">
      <dgm:prSet presAssocID="{DF6D5904-D378-4B78-AD0C-53C69C3AA2C3}" presName="wedge3" presStyleLbl="node1" presStyleIdx="2" presStyleCnt="7"/>
      <dgm:spPr/>
    </dgm:pt>
    <dgm:pt modelId="{5B791E44-2DCA-4144-B6E1-3BEBECF3308F}" type="pres">
      <dgm:prSet presAssocID="{DF6D5904-D378-4B78-AD0C-53C69C3AA2C3}" presName="dummy3a" presStyleCnt="0"/>
      <dgm:spPr/>
    </dgm:pt>
    <dgm:pt modelId="{86933E04-8563-614A-B822-E72AA5A3B65E}" type="pres">
      <dgm:prSet presAssocID="{DF6D5904-D378-4B78-AD0C-53C69C3AA2C3}" presName="dummy3b" presStyleCnt="0"/>
      <dgm:spPr/>
    </dgm:pt>
    <dgm:pt modelId="{E0555087-D0D9-F649-8BEE-6013FD0D9A00}" type="pres">
      <dgm:prSet presAssocID="{DF6D5904-D378-4B78-AD0C-53C69C3AA2C3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1E8E08E9-08EE-B441-9392-35228D1B2675}" type="pres">
      <dgm:prSet presAssocID="{DF6D5904-D378-4B78-AD0C-53C69C3AA2C3}" presName="wedge4" presStyleLbl="node1" presStyleIdx="3" presStyleCnt="7" custScaleY="99059"/>
      <dgm:spPr/>
    </dgm:pt>
    <dgm:pt modelId="{2219AE1F-6E52-C542-A53B-6101C8AE8E09}" type="pres">
      <dgm:prSet presAssocID="{DF6D5904-D378-4B78-AD0C-53C69C3AA2C3}" presName="dummy4a" presStyleCnt="0"/>
      <dgm:spPr/>
    </dgm:pt>
    <dgm:pt modelId="{35E19E8D-8E0C-C241-8637-97A911173915}" type="pres">
      <dgm:prSet presAssocID="{DF6D5904-D378-4B78-AD0C-53C69C3AA2C3}" presName="dummy4b" presStyleCnt="0"/>
      <dgm:spPr/>
    </dgm:pt>
    <dgm:pt modelId="{08919C12-BC87-D24C-B1C9-E07050C1033F}" type="pres">
      <dgm:prSet presAssocID="{DF6D5904-D378-4B78-AD0C-53C69C3AA2C3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C8717655-BD18-374D-A89C-CEE8E88ADF15}" type="pres">
      <dgm:prSet presAssocID="{DF6D5904-D378-4B78-AD0C-53C69C3AA2C3}" presName="wedge5" presStyleLbl="node1" presStyleIdx="4" presStyleCnt="7"/>
      <dgm:spPr/>
    </dgm:pt>
    <dgm:pt modelId="{A427EAA7-32F3-B64D-ABA2-D442DC9318DE}" type="pres">
      <dgm:prSet presAssocID="{DF6D5904-D378-4B78-AD0C-53C69C3AA2C3}" presName="dummy5a" presStyleCnt="0"/>
      <dgm:spPr/>
    </dgm:pt>
    <dgm:pt modelId="{6683568D-2F20-1C41-94F2-3088060DD0D5}" type="pres">
      <dgm:prSet presAssocID="{DF6D5904-D378-4B78-AD0C-53C69C3AA2C3}" presName="dummy5b" presStyleCnt="0"/>
      <dgm:spPr/>
    </dgm:pt>
    <dgm:pt modelId="{13B36892-1799-0C45-A76F-5FA8033F3944}" type="pres">
      <dgm:prSet presAssocID="{DF6D5904-D378-4B78-AD0C-53C69C3AA2C3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C3698CA9-1E11-074F-8569-72062A280290}" type="pres">
      <dgm:prSet presAssocID="{DF6D5904-D378-4B78-AD0C-53C69C3AA2C3}" presName="wedge6" presStyleLbl="node1" presStyleIdx="5" presStyleCnt="7"/>
      <dgm:spPr/>
    </dgm:pt>
    <dgm:pt modelId="{882BF2F6-728D-2244-B389-01F650747871}" type="pres">
      <dgm:prSet presAssocID="{DF6D5904-D378-4B78-AD0C-53C69C3AA2C3}" presName="dummy6a" presStyleCnt="0"/>
      <dgm:spPr/>
    </dgm:pt>
    <dgm:pt modelId="{A3124DF0-2723-8043-BE03-7D6E5993CB67}" type="pres">
      <dgm:prSet presAssocID="{DF6D5904-D378-4B78-AD0C-53C69C3AA2C3}" presName="dummy6b" presStyleCnt="0"/>
      <dgm:spPr/>
    </dgm:pt>
    <dgm:pt modelId="{38821858-0123-4E42-B84E-94E0B406BA99}" type="pres">
      <dgm:prSet presAssocID="{DF6D5904-D378-4B78-AD0C-53C69C3AA2C3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516802AF-A60D-0540-9633-B7CD7B7AA3C6}" type="pres">
      <dgm:prSet presAssocID="{DF6D5904-D378-4B78-AD0C-53C69C3AA2C3}" presName="wedge7" presStyleLbl="node1" presStyleIdx="6" presStyleCnt="7"/>
      <dgm:spPr/>
    </dgm:pt>
    <dgm:pt modelId="{BD14AC63-A7F3-E84A-961F-EF2840C41E7E}" type="pres">
      <dgm:prSet presAssocID="{DF6D5904-D378-4B78-AD0C-53C69C3AA2C3}" presName="dummy7a" presStyleCnt="0"/>
      <dgm:spPr/>
    </dgm:pt>
    <dgm:pt modelId="{9C1313E0-3463-D84E-9818-168DB0C9B7FF}" type="pres">
      <dgm:prSet presAssocID="{DF6D5904-D378-4B78-AD0C-53C69C3AA2C3}" presName="dummy7b" presStyleCnt="0"/>
      <dgm:spPr/>
    </dgm:pt>
    <dgm:pt modelId="{ACD35C13-1D35-2141-AEBF-AD4C8810D0D8}" type="pres">
      <dgm:prSet presAssocID="{DF6D5904-D378-4B78-AD0C-53C69C3AA2C3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46E8525F-CC7E-BB44-AB76-2993712D85BE}" type="pres">
      <dgm:prSet presAssocID="{8A1C220B-4569-49CF-9389-CC703BC4E6E8}" presName="arrowWedge1" presStyleLbl="fgSibTrans2D1" presStyleIdx="0" presStyleCnt="7"/>
      <dgm:spPr/>
    </dgm:pt>
    <dgm:pt modelId="{5E3826DD-7FDD-F845-8FB2-9054AEB60EC2}" type="pres">
      <dgm:prSet presAssocID="{59FAC1DC-7753-4818-94F9-3FE68B1300FE}" presName="arrowWedge2" presStyleLbl="fgSibTrans2D1" presStyleIdx="1" presStyleCnt="7"/>
      <dgm:spPr/>
    </dgm:pt>
    <dgm:pt modelId="{2EFCDC75-6917-7745-82BF-A32E17095462}" type="pres">
      <dgm:prSet presAssocID="{74B0EA8F-85EE-4F42-9D3A-EEFC4D8DAFD8}" presName="arrowWedge3" presStyleLbl="fgSibTrans2D1" presStyleIdx="2" presStyleCnt="7"/>
      <dgm:spPr/>
    </dgm:pt>
    <dgm:pt modelId="{F2E4B744-D047-3D46-AE22-D5D3F54BEB6F}" type="pres">
      <dgm:prSet presAssocID="{D160F36E-9A7D-4A7E-96EA-D264EB1487C6}" presName="arrowWedge4" presStyleLbl="fgSibTrans2D1" presStyleIdx="3" presStyleCnt="7"/>
      <dgm:spPr/>
    </dgm:pt>
    <dgm:pt modelId="{B224E486-A4FB-8043-871D-39F3B3D9B1E8}" type="pres">
      <dgm:prSet presAssocID="{B0D5D03E-F5E1-46B5-81D3-2C63833561EE}" presName="arrowWedge5" presStyleLbl="fgSibTrans2D1" presStyleIdx="4" presStyleCnt="7"/>
      <dgm:spPr/>
    </dgm:pt>
    <dgm:pt modelId="{0EB09FBE-C5F0-EF4C-8135-5F5119611949}" type="pres">
      <dgm:prSet presAssocID="{18BB3AF0-90FF-4013-A593-49C9F30C61B2}" presName="arrowWedge6" presStyleLbl="fgSibTrans2D1" presStyleIdx="5" presStyleCnt="7"/>
      <dgm:spPr/>
    </dgm:pt>
    <dgm:pt modelId="{C94EA316-B9E8-4E40-B2FD-B17D5301D2CD}" type="pres">
      <dgm:prSet presAssocID="{BE0E8357-6097-4AE3-84D2-29CEB1CA04D8}" presName="arrowWedge7" presStyleLbl="fgSibTrans2D1" presStyleIdx="6" presStyleCnt="7"/>
      <dgm:spPr/>
    </dgm:pt>
  </dgm:ptLst>
  <dgm:cxnLst>
    <dgm:cxn modelId="{A172C10D-B4C7-4841-8AF0-2D0242F88272}" type="presOf" srcId="{0A587DC2-10D4-4C2C-BE27-AB989E840091}" destId="{C3698CA9-1E11-074F-8569-72062A280290}" srcOrd="0" destOrd="0" presId="urn:microsoft.com/office/officeart/2005/8/layout/cycle8"/>
    <dgm:cxn modelId="{A465D910-D1E8-F54F-9363-A39A6ED44E47}" type="presOf" srcId="{6A307C4B-A7FA-4630-84C1-1A448D784BFB}" destId="{13B36892-1799-0C45-A76F-5FA8033F3944}" srcOrd="1" destOrd="0" presId="urn:microsoft.com/office/officeart/2005/8/layout/cycle8"/>
    <dgm:cxn modelId="{E49C5B18-2761-46B6-9786-4CB7B872D963}" srcId="{DF6D5904-D378-4B78-AD0C-53C69C3AA2C3}" destId="{E5FF740D-F8C3-42A7-966F-7277CDB1AE01}" srcOrd="3" destOrd="0" parTransId="{6BFA0224-C378-4862-88B6-DC7D5C93CF2F}" sibTransId="{D160F36E-9A7D-4A7E-96EA-D264EB1487C6}"/>
    <dgm:cxn modelId="{0F5B3E1A-B120-034F-9BC9-400C93A53668}" type="presOf" srcId="{0A587DC2-10D4-4C2C-BE27-AB989E840091}" destId="{38821858-0123-4E42-B84E-94E0B406BA99}" srcOrd="1" destOrd="0" presId="urn:microsoft.com/office/officeart/2005/8/layout/cycle8"/>
    <dgm:cxn modelId="{631F2C23-7379-1847-8FED-DD75D0F46524}" type="presOf" srcId="{DF6D5904-D378-4B78-AD0C-53C69C3AA2C3}" destId="{5A4BAD0B-3423-D84A-822E-681EA9B05F90}" srcOrd="0" destOrd="0" presId="urn:microsoft.com/office/officeart/2005/8/layout/cycle8"/>
    <dgm:cxn modelId="{C3828E50-C8A8-DA48-9C0B-D232BAE13A26}" type="presOf" srcId="{87B91700-C982-4EE1-BB3E-32449F3768EA}" destId="{2A6CD09E-06B0-F049-AEDA-F06F72CB8EBE}" srcOrd="0" destOrd="0" presId="urn:microsoft.com/office/officeart/2005/8/layout/cycle8"/>
    <dgm:cxn modelId="{B0E60562-2D00-9344-80EC-7F1511EFF96E}" type="presOf" srcId="{2DEFCED7-EE51-447E-BCE2-D35A463ED4E8}" destId="{91741BE9-91E6-6046-A978-04C964007856}" srcOrd="0" destOrd="0" presId="urn:microsoft.com/office/officeart/2005/8/layout/cycle8"/>
    <dgm:cxn modelId="{702D9865-0284-4090-A934-953A4375EED9}" srcId="{DF6D5904-D378-4B78-AD0C-53C69C3AA2C3}" destId="{2DEFCED7-EE51-447E-BCE2-D35A463ED4E8}" srcOrd="1" destOrd="0" parTransId="{8247F9B1-5916-4E8E-B92A-16515D889FCE}" sibTransId="{59FAC1DC-7753-4818-94F9-3FE68B1300FE}"/>
    <dgm:cxn modelId="{CEE8B174-D15A-B641-A38A-C0790C1D9B8F}" type="presOf" srcId="{0913867B-E2E2-49AB-A266-3DA1F1637433}" destId="{516802AF-A60D-0540-9633-B7CD7B7AA3C6}" srcOrd="0" destOrd="0" presId="urn:microsoft.com/office/officeart/2005/8/layout/cycle8"/>
    <dgm:cxn modelId="{905DFA88-410A-A744-BDF1-C2DCE80F4B7F}" type="presOf" srcId="{E5FF740D-F8C3-42A7-966F-7277CDB1AE01}" destId="{1E8E08E9-08EE-B441-9392-35228D1B2675}" srcOrd="0" destOrd="0" presId="urn:microsoft.com/office/officeart/2005/8/layout/cycle8"/>
    <dgm:cxn modelId="{C7B1E091-A13C-4344-85A3-D92FE177815C}" srcId="{DF6D5904-D378-4B78-AD0C-53C69C3AA2C3}" destId="{0A587DC2-10D4-4C2C-BE27-AB989E840091}" srcOrd="5" destOrd="0" parTransId="{64E50FC3-E08B-4CA5-BF55-FFD3B1D51FA2}" sibTransId="{18BB3AF0-90FF-4013-A593-49C9F30C61B2}"/>
    <dgm:cxn modelId="{FCD92D9C-7341-6A49-AB56-D3D11F64B631}" type="presOf" srcId="{E3A0E27E-FB29-4AEF-A47A-66A5632D8F04}" destId="{93611E36-25E3-8247-B1E9-710137093FDC}" srcOrd="1" destOrd="0" presId="urn:microsoft.com/office/officeart/2005/8/layout/cycle8"/>
    <dgm:cxn modelId="{98B434AF-7303-EB4F-8195-BF4580D3A42D}" type="presOf" srcId="{E5FF740D-F8C3-42A7-966F-7277CDB1AE01}" destId="{08919C12-BC87-D24C-B1C9-E07050C1033F}" srcOrd="1" destOrd="0" presId="urn:microsoft.com/office/officeart/2005/8/layout/cycle8"/>
    <dgm:cxn modelId="{EA272ABA-87B9-49DC-9996-FDA03BC9CD93}" srcId="{DF6D5904-D378-4B78-AD0C-53C69C3AA2C3}" destId="{E3A0E27E-FB29-4AEF-A47A-66A5632D8F04}" srcOrd="0" destOrd="0" parTransId="{108E084C-C37D-4D12-AD33-A127801BD814}" sibTransId="{8A1C220B-4569-49CF-9389-CC703BC4E6E8}"/>
    <dgm:cxn modelId="{067A44BA-CCAB-8F4F-8D8C-1DBDC71082A8}" type="presOf" srcId="{87B91700-C982-4EE1-BB3E-32449F3768EA}" destId="{E0555087-D0D9-F649-8BEE-6013FD0D9A00}" srcOrd="1" destOrd="0" presId="urn:microsoft.com/office/officeart/2005/8/layout/cycle8"/>
    <dgm:cxn modelId="{75F4E9C6-1CC3-C34F-A6DB-89C34CE7D834}" type="presOf" srcId="{2DEFCED7-EE51-447E-BCE2-D35A463ED4E8}" destId="{510751CE-1349-F645-B500-CBCF83782D05}" srcOrd="1" destOrd="0" presId="urn:microsoft.com/office/officeart/2005/8/layout/cycle8"/>
    <dgm:cxn modelId="{981905CA-4AD8-4FB5-B7D4-7CC42A921EA6}" srcId="{DF6D5904-D378-4B78-AD0C-53C69C3AA2C3}" destId="{87B91700-C982-4EE1-BB3E-32449F3768EA}" srcOrd="2" destOrd="0" parTransId="{FE312172-D9A4-45A0-86AD-D8A5B25B986D}" sibTransId="{74B0EA8F-85EE-4F42-9D3A-EEFC4D8DAFD8}"/>
    <dgm:cxn modelId="{967F69DA-F621-4A05-9040-1DEBF685874C}" srcId="{DF6D5904-D378-4B78-AD0C-53C69C3AA2C3}" destId="{0913867B-E2E2-49AB-A266-3DA1F1637433}" srcOrd="6" destOrd="0" parTransId="{322446F8-87B2-49CA-9E1C-2F149BF08104}" sibTransId="{BE0E8357-6097-4AE3-84D2-29CEB1CA04D8}"/>
    <dgm:cxn modelId="{8AA7B2E7-0A82-4DA3-BDEA-DFB6BD0451AA}" srcId="{DF6D5904-D378-4B78-AD0C-53C69C3AA2C3}" destId="{6A307C4B-A7FA-4630-84C1-1A448D784BFB}" srcOrd="4" destOrd="0" parTransId="{FF630854-EA9F-43DB-9AA7-52A4723D4B25}" sibTransId="{B0D5D03E-F5E1-46B5-81D3-2C63833561EE}"/>
    <dgm:cxn modelId="{6686EAEE-41F0-5147-AD58-D8F80429D369}" type="presOf" srcId="{0913867B-E2E2-49AB-A266-3DA1F1637433}" destId="{ACD35C13-1D35-2141-AEBF-AD4C8810D0D8}" srcOrd="1" destOrd="0" presId="urn:microsoft.com/office/officeart/2005/8/layout/cycle8"/>
    <dgm:cxn modelId="{A68DD4F8-7070-4244-8EEB-8830C48BA204}" type="presOf" srcId="{E3A0E27E-FB29-4AEF-A47A-66A5632D8F04}" destId="{8589AE78-28BC-F743-894B-6294253FD30E}" srcOrd="0" destOrd="0" presId="urn:microsoft.com/office/officeart/2005/8/layout/cycle8"/>
    <dgm:cxn modelId="{20CEB7FA-FAD7-D94C-866B-BC9443B53D5E}" type="presOf" srcId="{6A307C4B-A7FA-4630-84C1-1A448D784BFB}" destId="{C8717655-BD18-374D-A89C-CEE8E88ADF15}" srcOrd="0" destOrd="0" presId="urn:microsoft.com/office/officeart/2005/8/layout/cycle8"/>
    <dgm:cxn modelId="{8CAF0801-BF80-894E-ACF4-C19B80E05318}" type="presParOf" srcId="{5A4BAD0B-3423-D84A-822E-681EA9B05F90}" destId="{8589AE78-28BC-F743-894B-6294253FD30E}" srcOrd="0" destOrd="0" presId="urn:microsoft.com/office/officeart/2005/8/layout/cycle8"/>
    <dgm:cxn modelId="{5AA53A54-64CF-1249-9B7C-B0D605DE13C6}" type="presParOf" srcId="{5A4BAD0B-3423-D84A-822E-681EA9B05F90}" destId="{3B983B76-BA31-7840-8B2E-9582E0A2B66C}" srcOrd="1" destOrd="0" presId="urn:microsoft.com/office/officeart/2005/8/layout/cycle8"/>
    <dgm:cxn modelId="{30FFF7CF-452E-7D48-AE9F-F43F5462B247}" type="presParOf" srcId="{5A4BAD0B-3423-D84A-822E-681EA9B05F90}" destId="{22BC4115-9E01-C248-AC77-67FE35B477DF}" srcOrd="2" destOrd="0" presId="urn:microsoft.com/office/officeart/2005/8/layout/cycle8"/>
    <dgm:cxn modelId="{5750DE8D-7FB9-B740-93A6-011C8A63BBE7}" type="presParOf" srcId="{5A4BAD0B-3423-D84A-822E-681EA9B05F90}" destId="{93611E36-25E3-8247-B1E9-710137093FDC}" srcOrd="3" destOrd="0" presId="urn:microsoft.com/office/officeart/2005/8/layout/cycle8"/>
    <dgm:cxn modelId="{CD44C8B0-88E6-514E-B95E-ABF8A203B740}" type="presParOf" srcId="{5A4BAD0B-3423-D84A-822E-681EA9B05F90}" destId="{91741BE9-91E6-6046-A978-04C964007856}" srcOrd="4" destOrd="0" presId="urn:microsoft.com/office/officeart/2005/8/layout/cycle8"/>
    <dgm:cxn modelId="{7AF1FDF8-0DEC-D049-B231-28CFEF4BD120}" type="presParOf" srcId="{5A4BAD0B-3423-D84A-822E-681EA9B05F90}" destId="{8F760BBE-57CB-E546-A764-B11FCFF0A323}" srcOrd="5" destOrd="0" presId="urn:microsoft.com/office/officeart/2005/8/layout/cycle8"/>
    <dgm:cxn modelId="{31895733-3E51-754A-8712-81D12B87577D}" type="presParOf" srcId="{5A4BAD0B-3423-D84A-822E-681EA9B05F90}" destId="{B365DC14-9B10-1B43-8ECD-8A739817C5F4}" srcOrd="6" destOrd="0" presId="urn:microsoft.com/office/officeart/2005/8/layout/cycle8"/>
    <dgm:cxn modelId="{31D1200A-A48E-8141-B803-06C31D750CB8}" type="presParOf" srcId="{5A4BAD0B-3423-D84A-822E-681EA9B05F90}" destId="{510751CE-1349-F645-B500-CBCF83782D05}" srcOrd="7" destOrd="0" presId="urn:microsoft.com/office/officeart/2005/8/layout/cycle8"/>
    <dgm:cxn modelId="{3F35690E-C772-DE4A-AE0E-51788620D190}" type="presParOf" srcId="{5A4BAD0B-3423-D84A-822E-681EA9B05F90}" destId="{2A6CD09E-06B0-F049-AEDA-F06F72CB8EBE}" srcOrd="8" destOrd="0" presId="urn:microsoft.com/office/officeart/2005/8/layout/cycle8"/>
    <dgm:cxn modelId="{F2E958C8-3918-8D45-9AB9-52B2E93F6313}" type="presParOf" srcId="{5A4BAD0B-3423-D84A-822E-681EA9B05F90}" destId="{5B791E44-2DCA-4144-B6E1-3BEBECF3308F}" srcOrd="9" destOrd="0" presId="urn:microsoft.com/office/officeart/2005/8/layout/cycle8"/>
    <dgm:cxn modelId="{5DA4DD9E-EA8F-D34D-9E6D-29DEE978BAE6}" type="presParOf" srcId="{5A4BAD0B-3423-D84A-822E-681EA9B05F90}" destId="{86933E04-8563-614A-B822-E72AA5A3B65E}" srcOrd="10" destOrd="0" presId="urn:microsoft.com/office/officeart/2005/8/layout/cycle8"/>
    <dgm:cxn modelId="{DFBB2954-4193-164C-8DF8-2BDC933DA9EB}" type="presParOf" srcId="{5A4BAD0B-3423-D84A-822E-681EA9B05F90}" destId="{E0555087-D0D9-F649-8BEE-6013FD0D9A00}" srcOrd="11" destOrd="0" presId="urn:microsoft.com/office/officeart/2005/8/layout/cycle8"/>
    <dgm:cxn modelId="{57AC012B-14BA-034A-B87D-BBDCD853542D}" type="presParOf" srcId="{5A4BAD0B-3423-D84A-822E-681EA9B05F90}" destId="{1E8E08E9-08EE-B441-9392-35228D1B2675}" srcOrd="12" destOrd="0" presId="urn:microsoft.com/office/officeart/2005/8/layout/cycle8"/>
    <dgm:cxn modelId="{0A328145-D4A2-9C44-8A5B-82FE6EAF495A}" type="presParOf" srcId="{5A4BAD0B-3423-D84A-822E-681EA9B05F90}" destId="{2219AE1F-6E52-C542-A53B-6101C8AE8E09}" srcOrd="13" destOrd="0" presId="urn:microsoft.com/office/officeart/2005/8/layout/cycle8"/>
    <dgm:cxn modelId="{785E49D0-B93C-5046-AF5B-9B63F86CC795}" type="presParOf" srcId="{5A4BAD0B-3423-D84A-822E-681EA9B05F90}" destId="{35E19E8D-8E0C-C241-8637-97A911173915}" srcOrd="14" destOrd="0" presId="urn:microsoft.com/office/officeart/2005/8/layout/cycle8"/>
    <dgm:cxn modelId="{4EE337D6-1DAC-9A48-8947-B7ED6078F041}" type="presParOf" srcId="{5A4BAD0B-3423-D84A-822E-681EA9B05F90}" destId="{08919C12-BC87-D24C-B1C9-E07050C1033F}" srcOrd="15" destOrd="0" presId="urn:microsoft.com/office/officeart/2005/8/layout/cycle8"/>
    <dgm:cxn modelId="{ED3FFA91-CD8A-B94E-98BA-AA291B9CCC46}" type="presParOf" srcId="{5A4BAD0B-3423-D84A-822E-681EA9B05F90}" destId="{C8717655-BD18-374D-A89C-CEE8E88ADF15}" srcOrd="16" destOrd="0" presId="urn:microsoft.com/office/officeart/2005/8/layout/cycle8"/>
    <dgm:cxn modelId="{19BC57E9-83D6-2746-BFD0-6E9984E5E2D5}" type="presParOf" srcId="{5A4BAD0B-3423-D84A-822E-681EA9B05F90}" destId="{A427EAA7-32F3-B64D-ABA2-D442DC9318DE}" srcOrd="17" destOrd="0" presId="urn:microsoft.com/office/officeart/2005/8/layout/cycle8"/>
    <dgm:cxn modelId="{42BEF46B-2477-BA4F-B3F3-33C0F9A65F8B}" type="presParOf" srcId="{5A4BAD0B-3423-D84A-822E-681EA9B05F90}" destId="{6683568D-2F20-1C41-94F2-3088060DD0D5}" srcOrd="18" destOrd="0" presId="urn:microsoft.com/office/officeart/2005/8/layout/cycle8"/>
    <dgm:cxn modelId="{B099E74A-F5C1-B24C-942B-7456D905FD92}" type="presParOf" srcId="{5A4BAD0B-3423-D84A-822E-681EA9B05F90}" destId="{13B36892-1799-0C45-A76F-5FA8033F3944}" srcOrd="19" destOrd="0" presId="urn:microsoft.com/office/officeart/2005/8/layout/cycle8"/>
    <dgm:cxn modelId="{933F7CE9-5B8B-6C49-843B-E9E52A88C9E6}" type="presParOf" srcId="{5A4BAD0B-3423-D84A-822E-681EA9B05F90}" destId="{C3698CA9-1E11-074F-8569-72062A280290}" srcOrd="20" destOrd="0" presId="urn:microsoft.com/office/officeart/2005/8/layout/cycle8"/>
    <dgm:cxn modelId="{ABD3EF8D-BB0E-6949-BDD1-2E4F85EC07C4}" type="presParOf" srcId="{5A4BAD0B-3423-D84A-822E-681EA9B05F90}" destId="{882BF2F6-728D-2244-B389-01F650747871}" srcOrd="21" destOrd="0" presId="urn:microsoft.com/office/officeart/2005/8/layout/cycle8"/>
    <dgm:cxn modelId="{5CAD56B8-C4CD-724A-BBBA-B085354D9480}" type="presParOf" srcId="{5A4BAD0B-3423-D84A-822E-681EA9B05F90}" destId="{A3124DF0-2723-8043-BE03-7D6E5993CB67}" srcOrd="22" destOrd="0" presId="urn:microsoft.com/office/officeart/2005/8/layout/cycle8"/>
    <dgm:cxn modelId="{599CF5C0-2AC8-2B45-898D-CBDD361EB988}" type="presParOf" srcId="{5A4BAD0B-3423-D84A-822E-681EA9B05F90}" destId="{38821858-0123-4E42-B84E-94E0B406BA99}" srcOrd="23" destOrd="0" presId="urn:microsoft.com/office/officeart/2005/8/layout/cycle8"/>
    <dgm:cxn modelId="{4862CB32-C496-C24E-BCE5-AF876A9F82BE}" type="presParOf" srcId="{5A4BAD0B-3423-D84A-822E-681EA9B05F90}" destId="{516802AF-A60D-0540-9633-B7CD7B7AA3C6}" srcOrd="24" destOrd="0" presId="urn:microsoft.com/office/officeart/2005/8/layout/cycle8"/>
    <dgm:cxn modelId="{02EB1B72-4CF9-9946-8BE5-BB722B19CC81}" type="presParOf" srcId="{5A4BAD0B-3423-D84A-822E-681EA9B05F90}" destId="{BD14AC63-A7F3-E84A-961F-EF2840C41E7E}" srcOrd="25" destOrd="0" presId="urn:microsoft.com/office/officeart/2005/8/layout/cycle8"/>
    <dgm:cxn modelId="{1886CCFA-64DD-A24C-8D10-31487D0BCA3B}" type="presParOf" srcId="{5A4BAD0B-3423-D84A-822E-681EA9B05F90}" destId="{9C1313E0-3463-D84E-9818-168DB0C9B7FF}" srcOrd="26" destOrd="0" presId="urn:microsoft.com/office/officeart/2005/8/layout/cycle8"/>
    <dgm:cxn modelId="{28386385-CC4D-4745-90F2-C20D29772628}" type="presParOf" srcId="{5A4BAD0B-3423-D84A-822E-681EA9B05F90}" destId="{ACD35C13-1D35-2141-AEBF-AD4C8810D0D8}" srcOrd="27" destOrd="0" presId="urn:microsoft.com/office/officeart/2005/8/layout/cycle8"/>
    <dgm:cxn modelId="{5E17B60F-2AA2-CD4A-954D-8722CB492929}" type="presParOf" srcId="{5A4BAD0B-3423-D84A-822E-681EA9B05F90}" destId="{46E8525F-CC7E-BB44-AB76-2993712D85BE}" srcOrd="28" destOrd="0" presId="urn:microsoft.com/office/officeart/2005/8/layout/cycle8"/>
    <dgm:cxn modelId="{1D5FE415-6FD9-5C49-9F80-EAC678F8B29F}" type="presParOf" srcId="{5A4BAD0B-3423-D84A-822E-681EA9B05F90}" destId="{5E3826DD-7FDD-F845-8FB2-9054AEB60EC2}" srcOrd="29" destOrd="0" presId="urn:microsoft.com/office/officeart/2005/8/layout/cycle8"/>
    <dgm:cxn modelId="{2286F8DC-438B-4145-8C87-2C78E015E6DD}" type="presParOf" srcId="{5A4BAD0B-3423-D84A-822E-681EA9B05F90}" destId="{2EFCDC75-6917-7745-82BF-A32E17095462}" srcOrd="30" destOrd="0" presId="urn:microsoft.com/office/officeart/2005/8/layout/cycle8"/>
    <dgm:cxn modelId="{61CB09E1-D00C-444A-AFCD-4147047DF0A1}" type="presParOf" srcId="{5A4BAD0B-3423-D84A-822E-681EA9B05F90}" destId="{F2E4B744-D047-3D46-AE22-D5D3F54BEB6F}" srcOrd="31" destOrd="0" presId="urn:microsoft.com/office/officeart/2005/8/layout/cycle8"/>
    <dgm:cxn modelId="{24082E94-98ED-9D40-96C6-C548CAA997ED}" type="presParOf" srcId="{5A4BAD0B-3423-D84A-822E-681EA9B05F90}" destId="{B224E486-A4FB-8043-871D-39F3B3D9B1E8}" srcOrd="32" destOrd="0" presId="urn:microsoft.com/office/officeart/2005/8/layout/cycle8"/>
    <dgm:cxn modelId="{3FB04082-0F9F-1E42-ADC0-8C1333C54690}" type="presParOf" srcId="{5A4BAD0B-3423-D84A-822E-681EA9B05F90}" destId="{0EB09FBE-C5F0-EF4C-8135-5F5119611949}" srcOrd="33" destOrd="0" presId="urn:microsoft.com/office/officeart/2005/8/layout/cycle8"/>
    <dgm:cxn modelId="{840F3114-ACB0-DC44-9DC8-8F3B60DE3C37}" type="presParOf" srcId="{5A4BAD0B-3423-D84A-822E-681EA9B05F90}" destId="{C94EA316-B9E8-4E40-B2FD-B17D5301D2CD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CEBA22-E603-40DF-B332-325864A94D1E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854118-B082-4D61-880C-3F4A80CFF8AE}">
      <dgm:prSet/>
      <dgm:spPr/>
      <dgm:t>
        <a:bodyPr/>
        <a:lstStyle/>
        <a:p>
          <a:r>
            <a:rPr lang="en-US"/>
            <a:t>Allergic reaction</a:t>
          </a:r>
        </a:p>
      </dgm:t>
    </dgm:pt>
    <dgm:pt modelId="{9D1BA5AE-160C-4619-9A78-714241289016}" type="parTrans" cxnId="{362F07B4-8F7A-4D5F-A8B2-7E61CA471F01}">
      <dgm:prSet/>
      <dgm:spPr/>
      <dgm:t>
        <a:bodyPr/>
        <a:lstStyle/>
        <a:p>
          <a:endParaRPr lang="en-US"/>
        </a:p>
      </dgm:t>
    </dgm:pt>
    <dgm:pt modelId="{B90308CF-FBC3-4FB7-A5D5-BDAC7DFD3189}" type="sibTrans" cxnId="{362F07B4-8F7A-4D5F-A8B2-7E61CA471F01}">
      <dgm:prSet/>
      <dgm:spPr/>
      <dgm:t>
        <a:bodyPr/>
        <a:lstStyle/>
        <a:p>
          <a:endParaRPr lang="en-US"/>
        </a:p>
      </dgm:t>
    </dgm:pt>
    <dgm:pt modelId="{45BD9269-0DFD-4790-AD1C-03C86F6415D5}">
      <dgm:prSet/>
      <dgm:spPr/>
      <dgm:t>
        <a:bodyPr/>
        <a:lstStyle/>
        <a:p>
          <a:r>
            <a:rPr lang="en-US"/>
            <a:t>Abdominal pains, nausea, vomiting, diarrhea</a:t>
          </a:r>
        </a:p>
      </dgm:t>
    </dgm:pt>
    <dgm:pt modelId="{989F9C3C-0EAD-4B34-9A0D-87C449ABFD12}" type="parTrans" cxnId="{68A80E68-8465-44BA-8294-CAF52D8BCA31}">
      <dgm:prSet/>
      <dgm:spPr/>
      <dgm:t>
        <a:bodyPr/>
        <a:lstStyle/>
        <a:p>
          <a:endParaRPr lang="en-US"/>
        </a:p>
      </dgm:t>
    </dgm:pt>
    <dgm:pt modelId="{15C7B86C-45F9-49AC-B8D1-FD22B0D0CF19}" type="sibTrans" cxnId="{68A80E68-8465-44BA-8294-CAF52D8BCA31}">
      <dgm:prSet/>
      <dgm:spPr/>
      <dgm:t>
        <a:bodyPr/>
        <a:lstStyle/>
        <a:p>
          <a:endParaRPr lang="en-US"/>
        </a:p>
      </dgm:t>
    </dgm:pt>
    <dgm:pt modelId="{02F8E70A-24CE-4E53-95A6-55DAB590AFBA}">
      <dgm:prSet/>
      <dgm:spPr/>
      <dgm:t>
        <a:bodyPr/>
        <a:lstStyle/>
        <a:p>
          <a:r>
            <a:rPr lang="en-US"/>
            <a:t>Multiple doses at night</a:t>
          </a:r>
        </a:p>
      </dgm:t>
    </dgm:pt>
    <dgm:pt modelId="{0CFE2EDB-7D2E-4F35-BD2E-36909F25E7D5}" type="parTrans" cxnId="{BAAC9084-120A-4712-8221-A50DEE7945AF}">
      <dgm:prSet/>
      <dgm:spPr/>
      <dgm:t>
        <a:bodyPr/>
        <a:lstStyle/>
        <a:p>
          <a:endParaRPr lang="en-US"/>
        </a:p>
      </dgm:t>
    </dgm:pt>
    <dgm:pt modelId="{A3FEE73B-0FB2-4110-BE20-49D212704A27}" type="sibTrans" cxnId="{BAAC9084-120A-4712-8221-A50DEE7945AF}">
      <dgm:prSet/>
      <dgm:spPr/>
      <dgm:t>
        <a:bodyPr/>
        <a:lstStyle/>
        <a:p>
          <a:endParaRPr lang="en-US"/>
        </a:p>
      </dgm:t>
    </dgm:pt>
    <dgm:pt modelId="{362861EB-9A33-4F90-8C4C-CFB0E2D5BD50}">
      <dgm:prSet/>
      <dgm:spPr/>
      <dgm:t>
        <a:bodyPr/>
        <a:lstStyle/>
        <a:p>
          <a:r>
            <a:rPr lang="en-US"/>
            <a:t>Clostridium difficile </a:t>
          </a:r>
        </a:p>
      </dgm:t>
    </dgm:pt>
    <dgm:pt modelId="{73D7900D-CDAA-432F-8DC6-BA2501F34A6D}" type="parTrans" cxnId="{B1261EB7-2B7C-451E-8744-2856AFE3804C}">
      <dgm:prSet/>
      <dgm:spPr/>
      <dgm:t>
        <a:bodyPr/>
        <a:lstStyle/>
        <a:p>
          <a:endParaRPr lang="en-US"/>
        </a:p>
      </dgm:t>
    </dgm:pt>
    <dgm:pt modelId="{800E74DC-624F-41F3-8464-A9A0CD2AB217}" type="sibTrans" cxnId="{B1261EB7-2B7C-451E-8744-2856AFE3804C}">
      <dgm:prSet/>
      <dgm:spPr/>
      <dgm:t>
        <a:bodyPr/>
        <a:lstStyle/>
        <a:p>
          <a:endParaRPr lang="en-US"/>
        </a:p>
      </dgm:t>
    </dgm:pt>
    <dgm:pt modelId="{3BFBCEB4-B9D4-764F-91EE-F973ACBAF90F}" type="pres">
      <dgm:prSet presAssocID="{E8CEBA22-E603-40DF-B332-325864A94D1E}" presName="matrix" presStyleCnt="0">
        <dgm:presLayoutVars>
          <dgm:chMax val="1"/>
          <dgm:dir/>
          <dgm:resizeHandles val="exact"/>
        </dgm:presLayoutVars>
      </dgm:prSet>
      <dgm:spPr/>
    </dgm:pt>
    <dgm:pt modelId="{8DA937DD-F85A-1C4B-B6FA-BB9EECF39EF2}" type="pres">
      <dgm:prSet presAssocID="{E8CEBA22-E603-40DF-B332-325864A94D1E}" presName="diamond" presStyleLbl="bgShp" presStyleIdx="0" presStyleCnt="1"/>
      <dgm:spPr/>
    </dgm:pt>
    <dgm:pt modelId="{EEEB3B43-841D-3F4B-B674-EAC1E0553F76}" type="pres">
      <dgm:prSet presAssocID="{E8CEBA22-E603-40DF-B332-325864A94D1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7306862-C07E-4346-873E-BADC27AEBF78}" type="pres">
      <dgm:prSet presAssocID="{E8CEBA22-E603-40DF-B332-325864A94D1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B1B472A-3172-874A-9F5A-26BA1E350FEF}" type="pres">
      <dgm:prSet presAssocID="{E8CEBA22-E603-40DF-B332-325864A94D1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DD7272-8CD2-0744-A47C-4328CF4DE9E3}" type="pres">
      <dgm:prSet presAssocID="{E8CEBA22-E603-40DF-B332-325864A94D1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A80E68-8465-44BA-8294-CAF52D8BCA31}" srcId="{E8CEBA22-E603-40DF-B332-325864A94D1E}" destId="{45BD9269-0DFD-4790-AD1C-03C86F6415D5}" srcOrd="1" destOrd="0" parTransId="{989F9C3C-0EAD-4B34-9A0D-87C449ABFD12}" sibTransId="{15C7B86C-45F9-49AC-B8D1-FD22B0D0CF19}"/>
    <dgm:cxn modelId="{BAAC9084-120A-4712-8221-A50DEE7945AF}" srcId="{E8CEBA22-E603-40DF-B332-325864A94D1E}" destId="{02F8E70A-24CE-4E53-95A6-55DAB590AFBA}" srcOrd="2" destOrd="0" parTransId="{0CFE2EDB-7D2E-4F35-BD2E-36909F25E7D5}" sibTransId="{A3FEE73B-0FB2-4110-BE20-49D212704A27}"/>
    <dgm:cxn modelId="{70938994-4EFC-E74C-850A-9A59522D866D}" type="presOf" srcId="{45BD9269-0DFD-4790-AD1C-03C86F6415D5}" destId="{37306862-C07E-4346-873E-BADC27AEBF78}" srcOrd="0" destOrd="0" presId="urn:microsoft.com/office/officeart/2005/8/layout/matrix3"/>
    <dgm:cxn modelId="{CD45349F-3B3E-9F47-B8AF-51CBAFA41F0E}" type="presOf" srcId="{E8CEBA22-E603-40DF-B332-325864A94D1E}" destId="{3BFBCEB4-B9D4-764F-91EE-F973ACBAF90F}" srcOrd="0" destOrd="0" presId="urn:microsoft.com/office/officeart/2005/8/layout/matrix3"/>
    <dgm:cxn modelId="{362F07B4-8F7A-4D5F-A8B2-7E61CA471F01}" srcId="{E8CEBA22-E603-40DF-B332-325864A94D1E}" destId="{DC854118-B082-4D61-880C-3F4A80CFF8AE}" srcOrd="0" destOrd="0" parTransId="{9D1BA5AE-160C-4619-9A78-714241289016}" sibTransId="{B90308CF-FBC3-4FB7-A5D5-BDAC7DFD3189}"/>
    <dgm:cxn modelId="{B1261EB7-2B7C-451E-8744-2856AFE3804C}" srcId="{E8CEBA22-E603-40DF-B332-325864A94D1E}" destId="{362861EB-9A33-4F90-8C4C-CFB0E2D5BD50}" srcOrd="3" destOrd="0" parTransId="{73D7900D-CDAA-432F-8DC6-BA2501F34A6D}" sibTransId="{800E74DC-624F-41F3-8464-A9A0CD2AB217}"/>
    <dgm:cxn modelId="{C6DA70CD-18EE-384A-AD8B-F4426D4F5AAB}" type="presOf" srcId="{DC854118-B082-4D61-880C-3F4A80CFF8AE}" destId="{EEEB3B43-841D-3F4B-B674-EAC1E0553F76}" srcOrd="0" destOrd="0" presId="urn:microsoft.com/office/officeart/2005/8/layout/matrix3"/>
    <dgm:cxn modelId="{6046B0CD-6B4D-C74D-9532-FCE7D942A729}" type="presOf" srcId="{362861EB-9A33-4F90-8C4C-CFB0E2D5BD50}" destId="{B1DD7272-8CD2-0744-A47C-4328CF4DE9E3}" srcOrd="0" destOrd="0" presId="urn:microsoft.com/office/officeart/2005/8/layout/matrix3"/>
    <dgm:cxn modelId="{8E76A9DA-6468-7B4E-9BB6-D11FE3596BAE}" type="presOf" srcId="{02F8E70A-24CE-4E53-95A6-55DAB590AFBA}" destId="{6B1B472A-3172-874A-9F5A-26BA1E350FEF}" srcOrd="0" destOrd="0" presId="urn:microsoft.com/office/officeart/2005/8/layout/matrix3"/>
    <dgm:cxn modelId="{3266481F-6CD6-8742-9173-98FF9B7C54C4}" type="presParOf" srcId="{3BFBCEB4-B9D4-764F-91EE-F973ACBAF90F}" destId="{8DA937DD-F85A-1C4B-B6FA-BB9EECF39EF2}" srcOrd="0" destOrd="0" presId="urn:microsoft.com/office/officeart/2005/8/layout/matrix3"/>
    <dgm:cxn modelId="{B29DC3A0-4015-4848-A11C-4183007522A5}" type="presParOf" srcId="{3BFBCEB4-B9D4-764F-91EE-F973ACBAF90F}" destId="{EEEB3B43-841D-3F4B-B674-EAC1E0553F76}" srcOrd="1" destOrd="0" presId="urn:microsoft.com/office/officeart/2005/8/layout/matrix3"/>
    <dgm:cxn modelId="{F615FC1E-AB04-0E4B-8873-5206574B1560}" type="presParOf" srcId="{3BFBCEB4-B9D4-764F-91EE-F973ACBAF90F}" destId="{37306862-C07E-4346-873E-BADC27AEBF78}" srcOrd="2" destOrd="0" presId="urn:microsoft.com/office/officeart/2005/8/layout/matrix3"/>
    <dgm:cxn modelId="{A0774D54-42F8-8649-8C47-343B9EB24C70}" type="presParOf" srcId="{3BFBCEB4-B9D4-764F-91EE-F973ACBAF90F}" destId="{6B1B472A-3172-874A-9F5A-26BA1E350FEF}" srcOrd="3" destOrd="0" presId="urn:microsoft.com/office/officeart/2005/8/layout/matrix3"/>
    <dgm:cxn modelId="{3D22D7BB-B144-9B45-B355-7C076C73B864}" type="presParOf" srcId="{3BFBCEB4-B9D4-764F-91EE-F973ACBAF90F}" destId="{B1DD7272-8CD2-0744-A47C-4328CF4DE9E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5CD41F-4019-494D-BD4B-02051F48E8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912AF0E-2360-4964-BD84-5A601ACB30CC}">
      <dgm:prSet/>
      <dgm:spPr/>
      <dgm:t>
        <a:bodyPr/>
        <a:lstStyle/>
        <a:p>
          <a:r>
            <a:rPr lang="en-US" dirty="0"/>
            <a:t>Gu S., et al. 2021. Are colorectal patients willing to accept an increased risk of surgical site infection to avoid mechanical bowel preparation? Implications for future trial design</a:t>
          </a:r>
        </a:p>
        <a:p>
          <a:r>
            <a:rPr lang="en-US" dirty="0">
              <a:sym typeface="Wingdings" pitchFamily="2" charset="2"/>
            </a:rPr>
            <a:t> Patient centered + autonomy</a:t>
          </a:r>
          <a:endParaRPr lang="en-US" dirty="0"/>
        </a:p>
      </dgm:t>
    </dgm:pt>
    <dgm:pt modelId="{07A34E50-166A-4720-80D9-696CF8CD714C}" type="parTrans" cxnId="{68EF2CD1-CE80-4BAE-AF8F-B44FF1D9CDA4}">
      <dgm:prSet/>
      <dgm:spPr/>
      <dgm:t>
        <a:bodyPr/>
        <a:lstStyle/>
        <a:p>
          <a:endParaRPr lang="en-US"/>
        </a:p>
      </dgm:t>
    </dgm:pt>
    <dgm:pt modelId="{C3E90092-F98A-4827-94CB-E82586BD2C12}" type="sibTrans" cxnId="{68EF2CD1-CE80-4BAE-AF8F-B44FF1D9CDA4}">
      <dgm:prSet/>
      <dgm:spPr/>
      <dgm:t>
        <a:bodyPr/>
        <a:lstStyle/>
        <a:p>
          <a:endParaRPr lang="en-US"/>
        </a:p>
      </dgm:t>
    </dgm:pt>
    <dgm:pt modelId="{FA7F467E-4B9A-4E05-B733-0026E9E5EF7E}">
      <dgm:prSet/>
      <dgm:spPr/>
      <dgm:t>
        <a:bodyPr/>
        <a:lstStyle/>
        <a:p>
          <a:r>
            <a:rPr lang="en-US" dirty="0"/>
            <a:t>Woodfield J.C., et al; 2021. Strategies for Antibiotic Administration for Bowel Preparation Among Patients Undergoing Elective Colorectal Surgery: </a:t>
          </a:r>
        </a:p>
        <a:p>
          <a:r>
            <a:rPr lang="en-US" dirty="0"/>
            <a:t>	</a:t>
          </a:r>
          <a:r>
            <a:rPr lang="en-US" dirty="0">
              <a:sym typeface="Wingdings" pitchFamily="2" charset="2"/>
            </a:rPr>
            <a:t> AL ; Mortality; deep peritoneal collection; pneumonia; UTI; LOS </a:t>
          </a:r>
          <a:endParaRPr lang="en-US" dirty="0"/>
        </a:p>
      </dgm:t>
    </dgm:pt>
    <dgm:pt modelId="{1CCFDCA1-0574-4DD2-96D9-1AEDF621D528}" type="parTrans" cxnId="{548CFE1A-0AB0-4B80-92A3-1F47082DEB54}">
      <dgm:prSet/>
      <dgm:spPr/>
      <dgm:t>
        <a:bodyPr/>
        <a:lstStyle/>
        <a:p>
          <a:endParaRPr lang="en-US"/>
        </a:p>
      </dgm:t>
    </dgm:pt>
    <dgm:pt modelId="{DB8783E1-C089-4355-B05D-1DEED4A36D60}" type="sibTrans" cxnId="{548CFE1A-0AB0-4B80-92A3-1F47082DEB54}">
      <dgm:prSet/>
      <dgm:spPr/>
      <dgm:t>
        <a:bodyPr/>
        <a:lstStyle/>
        <a:p>
          <a:endParaRPr lang="en-US"/>
        </a:p>
      </dgm:t>
    </dgm:pt>
    <dgm:pt modelId="{E5545FAC-1E8E-4D76-A777-CA240F9882D2}">
      <dgm:prSet/>
      <dgm:spPr/>
      <dgm:t>
        <a:bodyPr/>
        <a:lstStyle/>
        <a:p>
          <a:r>
            <a:rPr lang="en-US" dirty="0" err="1"/>
            <a:t>Frountzas</a:t>
          </a:r>
          <a:r>
            <a:rPr lang="en-US" dirty="0"/>
            <a:t> M., et al. 2024; The Impact of Mechanical Bowel Preparation and Oral Antibiotics in Colorectal Cancer Surgery (</a:t>
          </a:r>
          <a:r>
            <a:rPr lang="en-US" dirty="0">
              <a:solidFill>
                <a:schemeClr val="accent5">
                  <a:lumMod val="75000"/>
                </a:schemeClr>
              </a:solidFill>
            </a:rPr>
            <a:t>MECCA Study</a:t>
          </a:r>
          <a:r>
            <a:rPr lang="en-US" dirty="0"/>
            <a:t>): A Prospective Randomized Clinical Trial</a:t>
          </a:r>
        </a:p>
      </dgm:t>
    </dgm:pt>
    <dgm:pt modelId="{0CE3E741-22A4-4677-B55A-FCA479BC5D2F}" type="parTrans" cxnId="{5036D5F0-4E78-476F-BDC9-27DC09E87619}">
      <dgm:prSet/>
      <dgm:spPr/>
      <dgm:t>
        <a:bodyPr/>
        <a:lstStyle/>
        <a:p>
          <a:endParaRPr lang="en-US"/>
        </a:p>
      </dgm:t>
    </dgm:pt>
    <dgm:pt modelId="{B41C1EA4-C91A-46E8-9F89-D88343CA7A99}" type="sibTrans" cxnId="{5036D5F0-4E78-476F-BDC9-27DC09E87619}">
      <dgm:prSet/>
      <dgm:spPr/>
      <dgm:t>
        <a:bodyPr/>
        <a:lstStyle/>
        <a:p>
          <a:endParaRPr lang="en-US"/>
        </a:p>
      </dgm:t>
    </dgm:pt>
    <dgm:pt modelId="{495FCC79-9577-4562-BA5F-077B55175418}">
      <dgm:prSet/>
      <dgm:spPr/>
      <dgm:t>
        <a:bodyPr/>
        <a:lstStyle/>
        <a:p>
          <a:r>
            <a:rPr lang="en-US">
              <a:sym typeface="Wingdings" panose="05000000000000000000" pitchFamily="2" charset="2"/>
            </a:rPr>
            <a:t></a:t>
          </a:r>
          <a:r>
            <a:rPr lang="en-US"/>
            <a:t>AL</a:t>
          </a:r>
        </a:p>
      </dgm:t>
    </dgm:pt>
    <dgm:pt modelId="{A48233DE-746B-4FB6-B99C-EAC1359C3840}" type="parTrans" cxnId="{96A0EC14-5E58-4428-8DB7-E670F18932C1}">
      <dgm:prSet/>
      <dgm:spPr/>
      <dgm:t>
        <a:bodyPr/>
        <a:lstStyle/>
        <a:p>
          <a:endParaRPr lang="en-US"/>
        </a:p>
      </dgm:t>
    </dgm:pt>
    <dgm:pt modelId="{6AB793C9-F040-436D-9530-EF0FB491C84E}" type="sibTrans" cxnId="{96A0EC14-5E58-4428-8DB7-E670F18932C1}">
      <dgm:prSet/>
      <dgm:spPr/>
      <dgm:t>
        <a:bodyPr/>
        <a:lstStyle/>
        <a:p>
          <a:endParaRPr lang="en-US"/>
        </a:p>
      </dgm:t>
    </dgm:pt>
    <dgm:pt modelId="{24FBFE74-A747-4848-A4FF-69A5B66B5CCA}">
      <dgm:prSet/>
      <dgm:spPr/>
      <dgm:t>
        <a:bodyPr/>
        <a:lstStyle/>
        <a:p>
          <a:r>
            <a:rPr lang="en-US"/>
            <a:t>Intraabdominal sepsis</a:t>
          </a:r>
        </a:p>
      </dgm:t>
    </dgm:pt>
    <dgm:pt modelId="{2F97D55E-0DA6-4513-8073-F059DF75DE51}" type="parTrans" cxnId="{EA36A558-DA1F-43EE-93B4-3B65AAB49713}">
      <dgm:prSet/>
      <dgm:spPr/>
      <dgm:t>
        <a:bodyPr/>
        <a:lstStyle/>
        <a:p>
          <a:endParaRPr lang="en-US"/>
        </a:p>
      </dgm:t>
    </dgm:pt>
    <dgm:pt modelId="{40C7D123-6AAE-4E7D-9811-B36CB27AE23B}" type="sibTrans" cxnId="{EA36A558-DA1F-43EE-93B4-3B65AAB49713}">
      <dgm:prSet/>
      <dgm:spPr/>
      <dgm:t>
        <a:bodyPr/>
        <a:lstStyle/>
        <a:p>
          <a:endParaRPr lang="en-US"/>
        </a:p>
      </dgm:t>
    </dgm:pt>
    <dgm:pt modelId="{311E6CA6-F54F-4633-B654-FD2961F128BB}">
      <dgm:prSet/>
      <dgm:spPr/>
      <dgm:t>
        <a:bodyPr/>
        <a:lstStyle/>
        <a:p>
          <a:r>
            <a:rPr lang="en-US"/>
            <a:t>mortality</a:t>
          </a:r>
        </a:p>
      </dgm:t>
    </dgm:pt>
    <dgm:pt modelId="{BD8D6933-C24E-46F6-8C52-C7FB3B35F27D}" type="parTrans" cxnId="{E849E637-14E1-49F6-9208-64E73C93C6EB}">
      <dgm:prSet/>
      <dgm:spPr/>
      <dgm:t>
        <a:bodyPr/>
        <a:lstStyle/>
        <a:p>
          <a:endParaRPr lang="en-US"/>
        </a:p>
      </dgm:t>
    </dgm:pt>
    <dgm:pt modelId="{065E1479-D6CD-4074-B974-060E0C934B51}" type="sibTrans" cxnId="{E849E637-14E1-49F6-9208-64E73C93C6EB}">
      <dgm:prSet/>
      <dgm:spPr/>
      <dgm:t>
        <a:bodyPr/>
        <a:lstStyle/>
        <a:p>
          <a:endParaRPr lang="en-US"/>
        </a:p>
      </dgm:t>
    </dgm:pt>
    <dgm:pt modelId="{48D2285D-3F04-4C3B-94F8-889CD967BBA0}" type="pres">
      <dgm:prSet presAssocID="{395CD41F-4019-494D-BD4B-02051F48E8AD}" presName="root" presStyleCnt="0">
        <dgm:presLayoutVars>
          <dgm:dir/>
          <dgm:resizeHandles val="exact"/>
        </dgm:presLayoutVars>
      </dgm:prSet>
      <dgm:spPr/>
    </dgm:pt>
    <dgm:pt modelId="{473FDCDB-4061-472C-89AA-4BDBDAFDED14}" type="pres">
      <dgm:prSet presAssocID="{A912AF0E-2360-4964-BD84-5A601ACB30CC}" presName="compNode" presStyleCnt="0"/>
      <dgm:spPr/>
    </dgm:pt>
    <dgm:pt modelId="{5D60795E-956F-4671-B7F8-25894B173864}" type="pres">
      <dgm:prSet presAssocID="{A912AF0E-2360-4964-BD84-5A601ACB30CC}" presName="bgRect" presStyleLbl="bgShp" presStyleIdx="0" presStyleCnt="3"/>
      <dgm:spPr/>
    </dgm:pt>
    <dgm:pt modelId="{E2897759-EDDA-4752-8725-2208E10E9B4E}" type="pres">
      <dgm:prSet presAssocID="{A912AF0E-2360-4964-BD84-5A601ACB30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0634E75C-C0CB-41D3-98AE-34D269B824D5}" type="pres">
      <dgm:prSet presAssocID="{A912AF0E-2360-4964-BD84-5A601ACB30CC}" presName="spaceRect" presStyleCnt="0"/>
      <dgm:spPr/>
    </dgm:pt>
    <dgm:pt modelId="{17BEB721-F402-4603-9D3B-20C215EE5597}" type="pres">
      <dgm:prSet presAssocID="{A912AF0E-2360-4964-BD84-5A601ACB30CC}" presName="parTx" presStyleLbl="revTx" presStyleIdx="0" presStyleCnt="4">
        <dgm:presLayoutVars>
          <dgm:chMax val="0"/>
          <dgm:chPref val="0"/>
        </dgm:presLayoutVars>
      </dgm:prSet>
      <dgm:spPr/>
    </dgm:pt>
    <dgm:pt modelId="{B0CE86FA-ED19-45BC-B3A6-E7AAC3EE4B73}" type="pres">
      <dgm:prSet presAssocID="{C3E90092-F98A-4827-94CB-E82586BD2C12}" presName="sibTrans" presStyleCnt="0"/>
      <dgm:spPr/>
    </dgm:pt>
    <dgm:pt modelId="{FC4FD3A3-8096-49EE-96B3-313A16045EA7}" type="pres">
      <dgm:prSet presAssocID="{FA7F467E-4B9A-4E05-B733-0026E9E5EF7E}" presName="compNode" presStyleCnt="0"/>
      <dgm:spPr/>
    </dgm:pt>
    <dgm:pt modelId="{3936060F-E9E8-4D99-94AB-21F9FF67F001}" type="pres">
      <dgm:prSet presAssocID="{FA7F467E-4B9A-4E05-B733-0026E9E5EF7E}" presName="bgRect" presStyleLbl="bgShp" presStyleIdx="1" presStyleCnt="3"/>
      <dgm:spPr/>
    </dgm:pt>
    <dgm:pt modelId="{52C1BDF6-F844-4E7B-80EF-ADF1D3244E32}" type="pres">
      <dgm:prSet presAssocID="{FA7F467E-4B9A-4E05-B733-0026E9E5EF7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4FEAAFF-2709-4094-BD50-6FA4F205C6E2}" type="pres">
      <dgm:prSet presAssocID="{FA7F467E-4B9A-4E05-B733-0026E9E5EF7E}" presName="spaceRect" presStyleCnt="0"/>
      <dgm:spPr/>
    </dgm:pt>
    <dgm:pt modelId="{4B17DA50-C466-4802-A696-5FADB05AF93D}" type="pres">
      <dgm:prSet presAssocID="{FA7F467E-4B9A-4E05-B733-0026E9E5EF7E}" presName="parTx" presStyleLbl="revTx" presStyleIdx="1" presStyleCnt="4">
        <dgm:presLayoutVars>
          <dgm:chMax val="0"/>
          <dgm:chPref val="0"/>
        </dgm:presLayoutVars>
      </dgm:prSet>
      <dgm:spPr/>
    </dgm:pt>
    <dgm:pt modelId="{07047A60-173D-470C-8CAF-ED3D69135E2F}" type="pres">
      <dgm:prSet presAssocID="{DB8783E1-C089-4355-B05D-1DEED4A36D60}" presName="sibTrans" presStyleCnt="0"/>
      <dgm:spPr/>
    </dgm:pt>
    <dgm:pt modelId="{8F840BD1-6127-4AA3-98A9-3F13AC77F15E}" type="pres">
      <dgm:prSet presAssocID="{E5545FAC-1E8E-4D76-A777-CA240F9882D2}" presName="compNode" presStyleCnt="0"/>
      <dgm:spPr/>
    </dgm:pt>
    <dgm:pt modelId="{E808C426-8FB5-493F-A5C6-7318ECEF4CFB}" type="pres">
      <dgm:prSet presAssocID="{E5545FAC-1E8E-4D76-A777-CA240F9882D2}" presName="bgRect" presStyleLbl="bgShp" presStyleIdx="2" presStyleCnt="3"/>
      <dgm:spPr/>
    </dgm:pt>
    <dgm:pt modelId="{7B89FADE-ACEF-4EEA-A7F0-4F830092F270}" type="pres">
      <dgm:prSet presAssocID="{E5545FAC-1E8E-4D76-A777-CA240F9882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F61994E0-FECE-45A2-B85A-0E36CA05BDA6}" type="pres">
      <dgm:prSet presAssocID="{E5545FAC-1E8E-4D76-A777-CA240F9882D2}" presName="spaceRect" presStyleCnt="0"/>
      <dgm:spPr/>
    </dgm:pt>
    <dgm:pt modelId="{EC288785-DA78-4AD3-8D97-8C73EBD5F2E1}" type="pres">
      <dgm:prSet presAssocID="{E5545FAC-1E8E-4D76-A777-CA240F9882D2}" presName="parTx" presStyleLbl="revTx" presStyleIdx="2" presStyleCnt="4">
        <dgm:presLayoutVars>
          <dgm:chMax val="0"/>
          <dgm:chPref val="0"/>
        </dgm:presLayoutVars>
      </dgm:prSet>
      <dgm:spPr/>
    </dgm:pt>
    <dgm:pt modelId="{C17DFC46-09CD-4EB9-B2C7-B26A48C238EE}" type="pres">
      <dgm:prSet presAssocID="{E5545FAC-1E8E-4D76-A777-CA240F9882D2}" presName="desTx" presStyleLbl="revTx" presStyleIdx="3" presStyleCnt="4">
        <dgm:presLayoutVars/>
      </dgm:prSet>
      <dgm:spPr/>
    </dgm:pt>
  </dgm:ptLst>
  <dgm:cxnLst>
    <dgm:cxn modelId="{96A0EC14-5E58-4428-8DB7-E670F18932C1}" srcId="{E5545FAC-1E8E-4D76-A777-CA240F9882D2}" destId="{495FCC79-9577-4562-BA5F-077B55175418}" srcOrd="0" destOrd="0" parTransId="{A48233DE-746B-4FB6-B99C-EAC1359C3840}" sibTransId="{6AB793C9-F040-436D-9530-EF0FB491C84E}"/>
    <dgm:cxn modelId="{548CFE1A-0AB0-4B80-92A3-1F47082DEB54}" srcId="{395CD41F-4019-494D-BD4B-02051F48E8AD}" destId="{FA7F467E-4B9A-4E05-B733-0026E9E5EF7E}" srcOrd="1" destOrd="0" parTransId="{1CCFDCA1-0574-4DD2-96D9-1AEDF621D528}" sibTransId="{DB8783E1-C089-4355-B05D-1DEED4A36D60}"/>
    <dgm:cxn modelId="{E849E637-14E1-49F6-9208-64E73C93C6EB}" srcId="{E5545FAC-1E8E-4D76-A777-CA240F9882D2}" destId="{311E6CA6-F54F-4633-B654-FD2961F128BB}" srcOrd="2" destOrd="0" parTransId="{BD8D6933-C24E-46F6-8C52-C7FB3B35F27D}" sibTransId="{065E1479-D6CD-4074-B974-060E0C934B51}"/>
    <dgm:cxn modelId="{8065C744-902D-428F-A85D-6D687143A58C}" type="presOf" srcId="{495FCC79-9577-4562-BA5F-077B55175418}" destId="{C17DFC46-09CD-4EB9-B2C7-B26A48C238EE}" srcOrd="0" destOrd="0" presId="urn:microsoft.com/office/officeart/2018/2/layout/IconVerticalSolidList"/>
    <dgm:cxn modelId="{EA36A558-DA1F-43EE-93B4-3B65AAB49713}" srcId="{E5545FAC-1E8E-4D76-A777-CA240F9882D2}" destId="{24FBFE74-A747-4848-A4FF-69A5B66B5CCA}" srcOrd="1" destOrd="0" parTransId="{2F97D55E-0DA6-4513-8073-F059DF75DE51}" sibTransId="{40C7D123-6AAE-4E7D-9811-B36CB27AE23B}"/>
    <dgm:cxn modelId="{B4F7FD5B-3718-4581-85E4-3CDAE5BEF26C}" type="presOf" srcId="{24FBFE74-A747-4848-A4FF-69A5B66B5CCA}" destId="{C17DFC46-09CD-4EB9-B2C7-B26A48C238EE}" srcOrd="0" destOrd="1" presId="urn:microsoft.com/office/officeart/2018/2/layout/IconVerticalSolidList"/>
    <dgm:cxn modelId="{83F0A668-9A87-421D-85DB-7591EAC8B5F6}" type="presOf" srcId="{A912AF0E-2360-4964-BD84-5A601ACB30CC}" destId="{17BEB721-F402-4603-9D3B-20C215EE5597}" srcOrd="0" destOrd="0" presId="urn:microsoft.com/office/officeart/2018/2/layout/IconVerticalSolidList"/>
    <dgm:cxn modelId="{10139886-8A86-4873-B3F7-641F61031EDA}" type="presOf" srcId="{311E6CA6-F54F-4633-B654-FD2961F128BB}" destId="{C17DFC46-09CD-4EB9-B2C7-B26A48C238EE}" srcOrd="0" destOrd="2" presId="urn:microsoft.com/office/officeart/2018/2/layout/IconVerticalSolidList"/>
    <dgm:cxn modelId="{68EF2CD1-CE80-4BAE-AF8F-B44FF1D9CDA4}" srcId="{395CD41F-4019-494D-BD4B-02051F48E8AD}" destId="{A912AF0E-2360-4964-BD84-5A601ACB30CC}" srcOrd="0" destOrd="0" parTransId="{07A34E50-166A-4720-80D9-696CF8CD714C}" sibTransId="{C3E90092-F98A-4827-94CB-E82586BD2C12}"/>
    <dgm:cxn modelId="{C71FF5D1-676C-450B-9015-ECB55820CB4B}" type="presOf" srcId="{395CD41F-4019-494D-BD4B-02051F48E8AD}" destId="{48D2285D-3F04-4C3B-94F8-889CD967BBA0}" srcOrd="0" destOrd="0" presId="urn:microsoft.com/office/officeart/2018/2/layout/IconVerticalSolidList"/>
    <dgm:cxn modelId="{5AACD8D2-B374-4A71-BEFF-154E15B9971E}" type="presOf" srcId="{FA7F467E-4B9A-4E05-B733-0026E9E5EF7E}" destId="{4B17DA50-C466-4802-A696-5FADB05AF93D}" srcOrd="0" destOrd="0" presId="urn:microsoft.com/office/officeart/2018/2/layout/IconVerticalSolidList"/>
    <dgm:cxn modelId="{5036D5F0-4E78-476F-BDC9-27DC09E87619}" srcId="{395CD41F-4019-494D-BD4B-02051F48E8AD}" destId="{E5545FAC-1E8E-4D76-A777-CA240F9882D2}" srcOrd="2" destOrd="0" parTransId="{0CE3E741-22A4-4677-B55A-FCA479BC5D2F}" sibTransId="{B41C1EA4-C91A-46E8-9F89-D88343CA7A99}"/>
    <dgm:cxn modelId="{4E660EF6-6D56-4EBF-AA82-83BA81A6FCDB}" type="presOf" srcId="{E5545FAC-1E8E-4D76-A777-CA240F9882D2}" destId="{EC288785-DA78-4AD3-8D97-8C73EBD5F2E1}" srcOrd="0" destOrd="0" presId="urn:microsoft.com/office/officeart/2018/2/layout/IconVerticalSolidList"/>
    <dgm:cxn modelId="{4ACAFB50-004B-4D46-A439-FF3F61D13B9E}" type="presParOf" srcId="{48D2285D-3F04-4C3B-94F8-889CD967BBA0}" destId="{473FDCDB-4061-472C-89AA-4BDBDAFDED14}" srcOrd="0" destOrd="0" presId="urn:microsoft.com/office/officeart/2018/2/layout/IconVerticalSolidList"/>
    <dgm:cxn modelId="{9DEC95F7-5D4B-4727-AFE5-8DEF53E88482}" type="presParOf" srcId="{473FDCDB-4061-472C-89AA-4BDBDAFDED14}" destId="{5D60795E-956F-4671-B7F8-25894B173864}" srcOrd="0" destOrd="0" presId="urn:microsoft.com/office/officeart/2018/2/layout/IconVerticalSolidList"/>
    <dgm:cxn modelId="{B57B0FE3-027B-4400-8FD1-1992FEF79174}" type="presParOf" srcId="{473FDCDB-4061-472C-89AA-4BDBDAFDED14}" destId="{E2897759-EDDA-4752-8725-2208E10E9B4E}" srcOrd="1" destOrd="0" presId="urn:microsoft.com/office/officeart/2018/2/layout/IconVerticalSolidList"/>
    <dgm:cxn modelId="{E8F4C589-A65B-4CCD-BE19-536725C47D6B}" type="presParOf" srcId="{473FDCDB-4061-472C-89AA-4BDBDAFDED14}" destId="{0634E75C-C0CB-41D3-98AE-34D269B824D5}" srcOrd="2" destOrd="0" presId="urn:microsoft.com/office/officeart/2018/2/layout/IconVerticalSolidList"/>
    <dgm:cxn modelId="{01C41217-C2C8-4BC2-B554-35EB3C430450}" type="presParOf" srcId="{473FDCDB-4061-472C-89AA-4BDBDAFDED14}" destId="{17BEB721-F402-4603-9D3B-20C215EE5597}" srcOrd="3" destOrd="0" presId="urn:microsoft.com/office/officeart/2018/2/layout/IconVerticalSolidList"/>
    <dgm:cxn modelId="{AAA2837B-3409-487B-B937-D68F7C68D5A3}" type="presParOf" srcId="{48D2285D-3F04-4C3B-94F8-889CD967BBA0}" destId="{B0CE86FA-ED19-45BC-B3A6-E7AAC3EE4B73}" srcOrd="1" destOrd="0" presId="urn:microsoft.com/office/officeart/2018/2/layout/IconVerticalSolidList"/>
    <dgm:cxn modelId="{CA61EA0A-FC95-4CE9-848E-ECD62A93F4F3}" type="presParOf" srcId="{48D2285D-3F04-4C3B-94F8-889CD967BBA0}" destId="{FC4FD3A3-8096-49EE-96B3-313A16045EA7}" srcOrd="2" destOrd="0" presId="urn:microsoft.com/office/officeart/2018/2/layout/IconVerticalSolidList"/>
    <dgm:cxn modelId="{86D2F0CA-6EFC-46A4-BD71-E093C4327845}" type="presParOf" srcId="{FC4FD3A3-8096-49EE-96B3-313A16045EA7}" destId="{3936060F-E9E8-4D99-94AB-21F9FF67F001}" srcOrd="0" destOrd="0" presId="urn:microsoft.com/office/officeart/2018/2/layout/IconVerticalSolidList"/>
    <dgm:cxn modelId="{0AE1DC6F-E829-4E33-A40A-C7E99A160C9C}" type="presParOf" srcId="{FC4FD3A3-8096-49EE-96B3-313A16045EA7}" destId="{52C1BDF6-F844-4E7B-80EF-ADF1D3244E32}" srcOrd="1" destOrd="0" presId="urn:microsoft.com/office/officeart/2018/2/layout/IconVerticalSolidList"/>
    <dgm:cxn modelId="{D387D6CB-79E2-4A90-B6B2-FA6B51DB3ABA}" type="presParOf" srcId="{FC4FD3A3-8096-49EE-96B3-313A16045EA7}" destId="{64FEAAFF-2709-4094-BD50-6FA4F205C6E2}" srcOrd="2" destOrd="0" presId="urn:microsoft.com/office/officeart/2018/2/layout/IconVerticalSolidList"/>
    <dgm:cxn modelId="{E11F3529-4449-4F92-8766-7534CC6286C5}" type="presParOf" srcId="{FC4FD3A3-8096-49EE-96B3-313A16045EA7}" destId="{4B17DA50-C466-4802-A696-5FADB05AF93D}" srcOrd="3" destOrd="0" presId="urn:microsoft.com/office/officeart/2018/2/layout/IconVerticalSolidList"/>
    <dgm:cxn modelId="{CD9F8908-B85E-4332-8AD2-23DC7FBCBA7A}" type="presParOf" srcId="{48D2285D-3F04-4C3B-94F8-889CD967BBA0}" destId="{07047A60-173D-470C-8CAF-ED3D69135E2F}" srcOrd="3" destOrd="0" presId="urn:microsoft.com/office/officeart/2018/2/layout/IconVerticalSolidList"/>
    <dgm:cxn modelId="{47CEB302-C93E-4F5E-91C9-08DC79687614}" type="presParOf" srcId="{48D2285D-3F04-4C3B-94F8-889CD967BBA0}" destId="{8F840BD1-6127-4AA3-98A9-3F13AC77F15E}" srcOrd="4" destOrd="0" presId="urn:microsoft.com/office/officeart/2018/2/layout/IconVerticalSolidList"/>
    <dgm:cxn modelId="{AAEB9674-E11A-49C8-AA8A-15E74937C690}" type="presParOf" srcId="{8F840BD1-6127-4AA3-98A9-3F13AC77F15E}" destId="{E808C426-8FB5-493F-A5C6-7318ECEF4CFB}" srcOrd="0" destOrd="0" presId="urn:microsoft.com/office/officeart/2018/2/layout/IconVerticalSolidList"/>
    <dgm:cxn modelId="{ADEBBEE0-7ECF-45B7-90C6-E0705211C18B}" type="presParOf" srcId="{8F840BD1-6127-4AA3-98A9-3F13AC77F15E}" destId="{7B89FADE-ACEF-4EEA-A7F0-4F830092F270}" srcOrd="1" destOrd="0" presId="urn:microsoft.com/office/officeart/2018/2/layout/IconVerticalSolidList"/>
    <dgm:cxn modelId="{97789445-8482-463E-ADCC-9B3A7B7422C9}" type="presParOf" srcId="{8F840BD1-6127-4AA3-98A9-3F13AC77F15E}" destId="{F61994E0-FECE-45A2-B85A-0E36CA05BDA6}" srcOrd="2" destOrd="0" presId="urn:microsoft.com/office/officeart/2018/2/layout/IconVerticalSolidList"/>
    <dgm:cxn modelId="{1056CE18-BB72-407B-B60F-1664BA00A292}" type="presParOf" srcId="{8F840BD1-6127-4AA3-98A9-3F13AC77F15E}" destId="{EC288785-DA78-4AD3-8D97-8C73EBD5F2E1}" srcOrd="3" destOrd="0" presId="urn:microsoft.com/office/officeart/2018/2/layout/IconVerticalSolidList"/>
    <dgm:cxn modelId="{9FA569DB-564F-407E-8B86-A0BDEED63145}" type="presParOf" srcId="{8F840BD1-6127-4AA3-98A9-3F13AC77F15E}" destId="{C17DFC46-09CD-4EB9-B2C7-B26A48C238E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DD22C1-49E0-402F-A8E7-DEB9860FA00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3B1826-C8AA-4BAB-9DF3-FF265949FD3A}">
      <dgm:prSet/>
      <dgm:spPr/>
      <dgm:t>
        <a:bodyPr/>
        <a:lstStyle/>
        <a:p>
          <a:r>
            <a:rPr lang="en-US" dirty="0"/>
            <a:t>NMBP = cost-effective</a:t>
          </a:r>
        </a:p>
      </dgm:t>
    </dgm:pt>
    <dgm:pt modelId="{3C2DE2A5-136D-456B-91C5-56D41A9F4EFF}" type="parTrans" cxnId="{1822A454-777D-42AF-89AA-E4D72219E5C6}">
      <dgm:prSet/>
      <dgm:spPr/>
      <dgm:t>
        <a:bodyPr/>
        <a:lstStyle/>
        <a:p>
          <a:endParaRPr lang="en-US"/>
        </a:p>
      </dgm:t>
    </dgm:pt>
    <dgm:pt modelId="{B23DD1E2-C3B2-4B28-BEB7-655DE5DAF14B}" type="sibTrans" cxnId="{1822A454-777D-42AF-89AA-E4D72219E5C6}">
      <dgm:prSet/>
      <dgm:spPr/>
      <dgm:t>
        <a:bodyPr/>
        <a:lstStyle/>
        <a:p>
          <a:endParaRPr lang="en-US"/>
        </a:p>
      </dgm:t>
    </dgm:pt>
    <dgm:pt modelId="{F0EC124C-50B6-44B7-808C-0861C19A2793}">
      <dgm:prSet/>
      <dgm:spPr/>
      <dgm:t>
        <a:bodyPr/>
        <a:lstStyle/>
        <a:p>
          <a:r>
            <a:rPr lang="en-US"/>
            <a:t>NMBP = preserve physiology  &amp; mental health</a:t>
          </a:r>
        </a:p>
      </dgm:t>
    </dgm:pt>
    <dgm:pt modelId="{AFA05019-634A-4446-8FA8-014A7FDB5C5D}" type="parTrans" cxnId="{CC6B60A7-324B-477F-BADE-0B6890A3A532}">
      <dgm:prSet/>
      <dgm:spPr/>
      <dgm:t>
        <a:bodyPr/>
        <a:lstStyle/>
        <a:p>
          <a:endParaRPr lang="en-US"/>
        </a:p>
      </dgm:t>
    </dgm:pt>
    <dgm:pt modelId="{97F58924-B313-47E9-8B1B-5D761ACB013B}" type="sibTrans" cxnId="{CC6B60A7-324B-477F-BADE-0B6890A3A532}">
      <dgm:prSet/>
      <dgm:spPr/>
      <dgm:t>
        <a:bodyPr/>
        <a:lstStyle/>
        <a:p>
          <a:endParaRPr lang="en-US"/>
        </a:p>
      </dgm:t>
    </dgm:pt>
    <dgm:pt modelId="{E952F9C3-029B-4C51-8A10-13B9EC0B7534}">
      <dgm:prSet/>
      <dgm:spPr/>
      <dgm:t>
        <a:bodyPr/>
        <a:lstStyle/>
        <a:p>
          <a:r>
            <a:rPr lang="en-US" dirty="0"/>
            <a:t>⚓️ Against the routine use of bowel prep </a:t>
          </a:r>
        </a:p>
      </dgm:t>
    </dgm:pt>
    <dgm:pt modelId="{94F4392F-FED4-49CF-BE75-692AF5965A2F}" type="parTrans" cxnId="{9F24240B-4328-4966-86E4-246B174EA68B}">
      <dgm:prSet/>
      <dgm:spPr/>
      <dgm:t>
        <a:bodyPr/>
        <a:lstStyle/>
        <a:p>
          <a:endParaRPr lang="en-US"/>
        </a:p>
      </dgm:t>
    </dgm:pt>
    <dgm:pt modelId="{3F19F01A-8FC6-4529-BE5E-211726866490}" type="sibTrans" cxnId="{9F24240B-4328-4966-86E4-246B174EA68B}">
      <dgm:prSet/>
      <dgm:spPr/>
      <dgm:t>
        <a:bodyPr/>
        <a:lstStyle/>
        <a:p>
          <a:endParaRPr lang="en-US"/>
        </a:p>
      </dgm:t>
    </dgm:pt>
    <dgm:pt modelId="{E9C72D55-B36B-4965-A56B-8FDF163A4418}">
      <dgm:prSet/>
      <dgm:spPr/>
      <dgm:t>
        <a:bodyPr/>
        <a:lstStyle/>
        <a:p>
          <a:r>
            <a:rPr lang="en-US" dirty="0"/>
            <a:t>Patient’s autonomy</a:t>
          </a:r>
        </a:p>
      </dgm:t>
    </dgm:pt>
    <dgm:pt modelId="{060D524D-5D4E-4526-B252-1C52DFCEF1E7}" type="parTrans" cxnId="{F5AEBABE-7B23-491A-B8BD-FC13B86E1435}">
      <dgm:prSet/>
      <dgm:spPr/>
      <dgm:t>
        <a:bodyPr/>
        <a:lstStyle/>
        <a:p>
          <a:endParaRPr lang="en-US"/>
        </a:p>
      </dgm:t>
    </dgm:pt>
    <dgm:pt modelId="{B2E5C0D3-C47E-4EB8-A328-5F5884076050}" type="sibTrans" cxnId="{F5AEBABE-7B23-491A-B8BD-FC13B86E1435}">
      <dgm:prSet/>
      <dgm:spPr/>
      <dgm:t>
        <a:bodyPr/>
        <a:lstStyle/>
        <a:p>
          <a:endParaRPr lang="en-US"/>
        </a:p>
      </dgm:t>
    </dgm:pt>
    <dgm:pt modelId="{05B7D861-B291-2A42-A766-803257FF6FEC}">
      <dgm:prSet/>
      <dgm:spPr/>
      <dgm:t>
        <a:bodyPr/>
        <a:lstStyle/>
        <a:p>
          <a:r>
            <a:rPr lang="en-US" dirty="0"/>
            <a:t>Mitigate ADEs of MOABP</a:t>
          </a:r>
        </a:p>
      </dgm:t>
    </dgm:pt>
    <dgm:pt modelId="{88F06BD3-5598-9D48-B4BE-8B79795C9323}" type="parTrans" cxnId="{C767F43A-D7E3-1748-8728-044A9B4DE10D}">
      <dgm:prSet/>
      <dgm:spPr/>
      <dgm:t>
        <a:bodyPr/>
        <a:lstStyle/>
        <a:p>
          <a:endParaRPr lang="en-GB"/>
        </a:p>
      </dgm:t>
    </dgm:pt>
    <dgm:pt modelId="{FBDF1248-254C-3041-89F2-459136D3A492}" type="sibTrans" cxnId="{C767F43A-D7E3-1748-8728-044A9B4DE10D}">
      <dgm:prSet/>
      <dgm:spPr/>
      <dgm:t>
        <a:bodyPr/>
        <a:lstStyle/>
        <a:p>
          <a:endParaRPr lang="en-GB"/>
        </a:p>
      </dgm:t>
    </dgm:pt>
    <dgm:pt modelId="{DB030F57-EDBA-FB4D-9F73-866481D472B4}" type="pres">
      <dgm:prSet presAssocID="{DBDD22C1-49E0-402F-A8E7-DEB9860FA0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26CA9F-0E22-4E43-B49F-E1E159B808B6}" type="pres">
      <dgm:prSet presAssocID="{0A3B1826-C8AA-4BAB-9DF3-FF265949FD3A}" presName="hierRoot1" presStyleCnt="0"/>
      <dgm:spPr/>
    </dgm:pt>
    <dgm:pt modelId="{C8B591C5-A595-FA4A-A3CF-0B29B368F697}" type="pres">
      <dgm:prSet presAssocID="{0A3B1826-C8AA-4BAB-9DF3-FF265949FD3A}" presName="composite" presStyleCnt="0"/>
      <dgm:spPr/>
    </dgm:pt>
    <dgm:pt modelId="{5D81E4B0-B861-F64A-9096-E1F3A2E96BEE}" type="pres">
      <dgm:prSet presAssocID="{0A3B1826-C8AA-4BAB-9DF3-FF265949FD3A}" presName="background" presStyleLbl="node0" presStyleIdx="0" presStyleCnt="5"/>
      <dgm:spPr/>
    </dgm:pt>
    <dgm:pt modelId="{1D05E6DD-1263-F242-A054-004C4AE57815}" type="pres">
      <dgm:prSet presAssocID="{0A3B1826-C8AA-4BAB-9DF3-FF265949FD3A}" presName="text" presStyleLbl="fgAcc0" presStyleIdx="0" presStyleCnt="5">
        <dgm:presLayoutVars>
          <dgm:chPref val="3"/>
        </dgm:presLayoutVars>
      </dgm:prSet>
      <dgm:spPr/>
    </dgm:pt>
    <dgm:pt modelId="{0148DAA1-4E24-1F4E-BBAE-32268D50634E}" type="pres">
      <dgm:prSet presAssocID="{0A3B1826-C8AA-4BAB-9DF3-FF265949FD3A}" presName="hierChild2" presStyleCnt="0"/>
      <dgm:spPr/>
    </dgm:pt>
    <dgm:pt modelId="{AA169152-3033-E44F-9FDC-89B88C78366E}" type="pres">
      <dgm:prSet presAssocID="{F0EC124C-50B6-44B7-808C-0861C19A2793}" presName="hierRoot1" presStyleCnt="0"/>
      <dgm:spPr/>
    </dgm:pt>
    <dgm:pt modelId="{35D1C612-9B8A-F44A-8634-3318F0163F89}" type="pres">
      <dgm:prSet presAssocID="{F0EC124C-50B6-44B7-808C-0861C19A2793}" presName="composite" presStyleCnt="0"/>
      <dgm:spPr/>
    </dgm:pt>
    <dgm:pt modelId="{6103BFAA-5C9F-8A4D-81A7-77578284A526}" type="pres">
      <dgm:prSet presAssocID="{F0EC124C-50B6-44B7-808C-0861C19A2793}" presName="background" presStyleLbl="node0" presStyleIdx="1" presStyleCnt="5"/>
      <dgm:spPr/>
    </dgm:pt>
    <dgm:pt modelId="{1E6D4BE8-EE9A-204F-A995-2F9B2D84DC41}" type="pres">
      <dgm:prSet presAssocID="{F0EC124C-50B6-44B7-808C-0861C19A2793}" presName="text" presStyleLbl="fgAcc0" presStyleIdx="1" presStyleCnt="5">
        <dgm:presLayoutVars>
          <dgm:chPref val="3"/>
        </dgm:presLayoutVars>
      </dgm:prSet>
      <dgm:spPr/>
    </dgm:pt>
    <dgm:pt modelId="{4C548266-F648-CD40-A6C7-88D34AA266D7}" type="pres">
      <dgm:prSet presAssocID="{F0EC124C-50B6-44B7-808C-0861C19A2793}" presName="hierChild2" presStyleCnt="0"/>
      <dgm:spPr/>
    </dgm:pt>
    <dgm:pt modelId="{1182E982-DBDE-D346-8472-835E77571515}" type="pres">
      <dgm:prSet presAssocID="{E952F9C3-029B-4C51-8A10-13B9EC0B7534}" presName="hierRoot1" presStyleCnt="0"/>
      <dgm:spPr/>
    </dgm:pt>
    <dgm:pt modelId="{E84A006D-30F1-264C-AD08-59ED2FFBDC5E}" type="pres">
      <dgm:prSet presAssocID="{E952F9C3-029B-4C51-8A10-13B9EC0B7534}" presName="composite" presStyleCnt="0"/>
      <dgm:spPr/>
    </dgm:pt>
    <dgm:pt modelId="{3A7EF379-998E-0B4F-BDFD-032F53547C5B}" type="pres">
      <dgm:prSet presAssocID="{E952F9C3-029B-4C51-8A10-13B9EC0B7534}" presName="background" presStyleLbl="node0" presStyleIdx="2" presStyleCnt="5"/>
      <dgm:spPr/>
    </dgm:pt>
    <dgm:pt modelId="{71BF76D6-304E-3E4C-A8F1-6CB10EE93432}" type="pres">
      <dgm:prSet presAssocID="{E952F9C3-029B-4C51-8A10-13B9EC0B7534}" presName="text" presStyleLbl="fgAcc0" presStyleIdx="2" presStyleCnt="5">
        <dgm:presLayoutVars>
          <dgm:chPref val="3"/>
        </dgm:presLayoutVars>
      </dgm:prSet>
      <dgm:spPr/>
    </dgm:pt>
    <dgm:pt modelId="{77C47E16-05BE-4646-8E58-A14670629AC7}" type="pres">
      <dgm:prSet presAssocID="{E952F9C3-029B-4C51-8A10-13B9EC0B7534}" presName="hierChild2" presStyleCnt="0"/>
      <dgm:spPr/>
    </dgm:pt>
    <dgm:pt modelId="{44297AAE-9F4C-7643-9BAB-64F2C23ABAA7}" type="pres">
      <dgm:prSet presAssocID="{E9C72D55-B36B-4965-A56B-8FDF163A4418}" presName="hierRoot1" presStyleCnt="0"/>
      <dgm:spPr/>
    </dgm:pt>
    <dgm:pt modelId="{EE002D79-0AE0-4E4B-9C65-487C89C2066F}" type="pres">
      <dgm:prSet presAssocID="{E9C72D55-B36B-4965-A56B-8FDF163A4418}" presName="composite" presStyleCnt="0"/>
      <dgm:spPr/>
    </dgm:pt>
    <dgm:pt modelId="{E1BFCD8E-6B86-CE43-9A43-E0EF78FC8140}" type="pres">
      <dgm:prSet presAssocID="{E9C72D55-B36B-4965-A56B-8FDF163A4418}" presName="background" presStyleLbl="node0" presStyleIdx="3" presStyleCnt="5"/>
      <dgm:spPr/>
    </dgm:pt>
    <dgm:pt modelId="{FB66A9B2-BCF9-9047-AB78-0E239CB9CDB5}" type="pres">
      <dgm:prSet presAssocID="{E9C72D55-B36B-4965-A56B-8FDF163A4418}" presName="text" presStyleLbl="fgAcc0" presStyleIdx="3" presStyleCnt="5">
        <dgm:presLayoutVars>
          <dgm:chPref val="3"/>
        </dgm:presLayoutVars>
      </dgm:prSet>
      <dgm:spPr/>
    </dgm:pt>
    <dgm:pt modelId="{156BFDF2-E422-2D41-9BC8-A4E93C0BBDB6}" type="pres">
      <dgm:prSet presAssocID="{E9C72D55-B36B-4965-A56B-8FDF163A4418}" presName="hierChild2" presStyleCnt="0"/>
      <dgm:spPr/>
    </dgm:pt>
    <dgm:pt modelId="{BB3A511E-EFA4-8F4B-BE55-18656B34EBCE}" type="pres">
      <dgm:prSet presAssocID="{05B7D861-B291-2A42-A766-803257FF6FEC}" presName="hierRoot1" presStyleCnt="0"/>
      <dgm:spPr/>
    </dgm:pt>
    <dgm:pt modelId="{AE54977C-4DD3-3941-9BDD-1A33C22AC79D}" type="pres">
      <dgm:prSet presAssocID="{05B7D861-B291-2A42-A766-803257FF6FEC}" presName="composite" presStyleCnt="0"/>
      <dgm:spPr/>
    </dgm:pt>
    <dgm:pt modelId="{BA0403ED-CA0B-9442-89E0-0DF8ADA04E11}" type="pres">
      <dgm:prSet presAssocID="{05B7D861-B291-2A42-A766-803257FF6FEC}" presName="background" presStyleLbl="node0" presStyleIdx="4" presStyleCnt="5"/>
      <dgm:spPr/>
    </dgm:pt>
    <dgm:pt modelId="{62D464F7-AE1E-F045-A9AD-EF073E39DCEE}" type="pres">
      <dgm:prSet presAssocID="{05B7D861-B291-2A42-A766-803257FF6FEC}" presName="text" presStyleLbl="fgAcc0" presStyleIdx="4" presStyleCnt="5">
        <dgm:presLayoutVars>
          <dgm:chPref val="3"/>
        </dgm:presLayoutVars>
      </dgm:prSet>
      <dgm:spPr/>
    </dgm:pt>
    <dgm:pt modelId="{356BCFF0-4992-D042-97EF-FE8DBD34B208}" type="pres">
      <dgm:prSet presAssocID="{05B7D861-B291-2A42-A766-803257FF6FEC}" presName="hierChild2" presStyleCnt="0"/>
      <dgm:spPr/>
    </dgm:pt>
  </dgm:ptLst>
  <dgm:cxnLst>
    <dgm:cxn modelId="{9F24240B-4328-4966-86E4-246B174EA68B}" srcId="{DBDD22C1-49E0-402F-A8E7-DEB9860FA008}" destId="{E952F9C3-029B-4C51-8A10-13B9EC0B7534}" srcOrd="2" destOrd="0" parTransId="{94F4392F-FED4-49CF-BE75-692AF5965A2F}" sibTransId="{3F19F01A-8FC6-4529-BE5E-211726866490}"/>
    <dgm:cxn modelId="{04A9181C-49EF-314F-AFEA-2E5DB4135766}" type="presOf" srcId="{05B7D861-B291-2A42-A766-803257FF6FEC}" destId="{62D464F7-AE1E-F045-A9AD-EF073E39DCEE}" srcOrd="0" destOrd="0" presId="urn:microsoft.com/office/officeart/2005/8/layout/hierarchy1"/>
    <dgm:cxn modelId="{C767F43A-D7E3-1748-8728-044A9B4DE10D}" srcId="{DBDD22C1-49E0-402F-A8E7-DEB9860FA008}" destId="{05B7D861-B291-2A42-A766-803257FF6FEC}" srcOrd="4" destOrd="0" parTransId="{88F06BD3-5598-9D48-B4BE-8B79795C9323}" sibTransId="{FBDF1248-254C-3041-89F2-459136D3A492}"/>
    <dgm:cxn modelId="{1822A454-777D-42AF-89AA-E4D72219E5C6}" srcId="{DBDD22C1-49E0-402F-A8E7-DEB9860FA008}" destId="{0A3B1826-C8AA-4BAB-9DF3-FF265949FD3A}" srcOrd="0" destOrd="0" parTransId="{3C2DE2A5-136D-456B-91C5-56D41A9F4EFF}" sibTransId="{B23DD1E2-C3B2-4B28-BEB7-655DE5DAF14B}"/>
    <dgm:cxn modelId="{3444A780-577B-7340-B7A3-EA8B0FFD3347}" type="presOf" srcId="{E952F9C3-029B-4C51-8A10-13B9EC0B7534}" destId="{71BF76D6-304E-3E4C-A8F1-6CB10EE93432}" srcOrd="0" destOrd="0" presId="urn:microsoft.com/office/officeart/2005/8/layout/hierarchy1"/>
    <dgm:cxn modelId="{CC6B60A7-324B-477F-BADE-0B6890A3A532}" srcId="{DBDD22C1-49E0-402F-A8E7-DEB9860FA008}" destId="{F0EC124C-50B6-44B7-808C-0861C19A2793}" srcOrd="1" destOrd="0" parTransId="{AFA05019-634A-4446-8FA8-014A7FDB5C5D}" sibTransId="{97F58924-B313-47E9-8B1B-5D761ACB013B}"/>
    <dgm:cxn modelId="{D1012BB4-903F-AB44-85F2-F4168C145B16}" type="presOf" srcId="{0A3B1826-C8AA-4BAB-9DF3-FF265949FD3A}" destId="{1D05E6DD-1263-F242-A054-004C4AE57815}" srcOrd="0" destOrd="0" presId="urn:microsoft.com/office/officeart/2005/8/layout/hierarchy1"/>
    <dgm:cxn modelId="{2D8713BD-1390-5447-B7DE-88673DA65BE7}" type="presOf" srcId="{DBDD22C1-49E0-402F-A8E7-DEB9860FA008}" destId="{DB030F57-EDBA-FB4D-9F73-866481D472B4}" srcOrd="0" destOrd="0" presId="urn:microsoft.com/office/officeart/2005/8/layout/hierarchy1"/>
    <dgm:cxn modelId="{F5AEBABE-7B23-491A-B8BD-FC13B86E1435}" srcId="{DBDD22C1-49E0-402F-A8E7-DEB9860FA008}" destId="{E9C72D55-B36B-4965-A56B-8FDF163A4418}" srcOrd="3" destOrd="0" parTransId="{060D524D-5D4E-4526-B252-1C52DFCEF1E7}" sibTransId="{B2E5C0D3-C47E-4EB8-A328-5F5884076050}"/>
    <dgm:cxn modelId="{DDEBE2D6-78BC-1A47-B509-4EFE2B65DDC9}" type="presOf" srcId="{F0EC124C-50B6-44B7-808C-0861C19A2793}" destId="{1E6D4BE8-EE9A-204F-A995-2F9B2D84DC41}" srcOrd="0" destOrd="0" presId="urn:microsoft.com/office/officeart/2005/8/layout/hierarchy1"/>
    <dgm:cxn modelId="{4E1C1AE1-D3B5-C44F-BDED-88D2C263F78C}" type="presOf" srcId="{E9C72D55-B36B-4965-A56B-8FDF163A4418}" destId="{FB66A9B2-BCF9-9047-AB78-0E239CB9CDB5}" srcOrd="0" destOrd="0" presId="urn:microsoft.com/office/officeart/2005/8/layout/hierarchy1"/>
    <dgm:cxn modelId="{6FC9B401-04C1-2145-B4D7-F49F21C5F744}" type="presParOf" srcId="{DB030F57-EDBA-FB4D-9F73-866481D472B4}" destId="{DD26CA9F-0E22-4E43-B49F-E1E159B808B6}" srcOrd="0" destOrd="0" presId="urn:microsoft.com/office/officeart/2005/8/layout/hierarchy1"/>
    <dgm:cxn modelId="{44793167-8117-8F4C-84D5-5CEB9F1174E6}" type="presParOf" srcId="{DD26CA9F-0E22-4E43-B49F-E1E159B808B6}" destId="{C8B591C5-A595-FA4A-A3CF-0B29B368F697}" srcOrd="0" destOrd="0" presId="urn:microsoft.com/office/officeart/2005/8/layout/hierarchy1"/>
    <dgm:cxn modelId="{1959535C-F35E-8D4F-B6B3-0695E8A60023}" type="presParOf" srcId="{C8B591C5-A595-FA4A-A3CF-0B29B368F697}" destId="{5D81E4B0-B861-F64A-9096-E1F3A2E96BEE}" srcOrd="0" destOrd="0" presId="urn:microsoft.com/office/officeart/2005/8/layout/hierarchy1"/>
    <dgm:cxn modelId="{8FECF023-9009-BE40-BECA-FCB240948EAD}" type="presParOf" srcId="{C8B591C5-A595-FA4A-A3CF-0B29B368F697}" destId="{1D05E6DD-1263-F242-A054-004C4AE57815}" srcOrd="1" destOrd="0" presId="urn:microsoft.com/office/officeart/2005/8/layout/hierarchy1"/>
    <dgm:cxn modelId="{DED058C0-1A06-4F4B-82EB-03128650006B}" type="presParOf" srcId="{DD26CA9F-0E22-4E43-B49F-E1E159B808B6}" destId="{0148DAA1-4E24-1F4E-BBAE-32268D50634E}" srcOrd="1" destOrd="0" presId="urn:microsoft.com/office/officeart/2005/8/layout/hierarchy1"/>
    <dgm:cxn modelId="{8DDF6428-E07B-824A-8F19-5C8A637A903A}" type="presParOf" srcId="{DB030F57-EDBA-FB4D-9F73-866481D472B4}" destId="{AA169152-3033-E44F-9FDC-89B88C78366E}" srcOrd="1" destOrd="0" presId="urn:microsoft.com/office/officeart/2005/8/layout/hierarchy1"/>
    <dgm:cxn modelId="{32B4C3B3-058A-B049-AC9C-1F6B42A1CF9A}" type="presParOf" srcId="{AA169152-3033-E44F-9FDC-89B88C78366E}" destId="{35D1C612-9B8A-F44A-8634-3318F0163F89}" srcOrd="0" destOrd="0" presId="urn:microsoft.com/office/officeart/2005/8/layout/hierarchy1"/>
    <dgm:cxn modelId="{25DBA9A1-B91F-784A-95C8-FD7DB1FDC383}" type="presParOf" srcId="{35D1C612-9B8A-F44A-8634-3318F0163F89}" destId="{6103BFAA-5C9F-8A4D-81A7-77578284A526}" srcOrd="0" destOrd="0" presId="urn:microsoft.com/office/officeart/2005/8/layout/hierarchy1"/>
    <dgm:cxn modelId="{9C3D01B9-9CA3-BF46-A044-327BD81DAA22}" type="presParOf" srcId="{35D1C612-9B8A-F44A-8634-3318F0163F89}" destId="{1E6D4BE8-EE9A-204F-A995-2F9B2D84DC41}" srcOrd="1" destOrd="0" presId="urn:microsoft.com/office/officeart/2005/8/layout/hierarchy1"/>
    <dgm:cxn modelId="{878F122F-FD17-CA41-8BF0-A12D751B2087}" type="presParOf" srcId="{AA169152-3033-E44F-9FDC-89B88C78366E}" destId="{4C548266-F648-CD40-A6C7-88D34AA266D7}" srcOrd="1" destOrd="0" presId="urn:microsoft.com/office/officeart/2005/8/layout/hierarchy1"/>
    <dgm:cxn modelId="{8F8D5A83-1538-E148-B350-3E31D093BF25}" type="presParOf" srcId="{DB030F57-EDBA-FB4D-9F73-866481D472B4}" destId="{1182E982-DBDE-D346-8472-835E77571515}" srcOrd="2" destOrd="0" presId="urn:microsoft.com/office/officeart/2005/8/layout/hierarchy1"/>
    <dgm:cxn modelId="{D463BAE4-AA9A-7A40-A021-3189B42F4F25}" type="presParOf" srcId="{1182E982-DBDE-D346-8472-835E77571515}" destId="{E84A006D-30F1-264C-AD08-59ED2FFBDC5E}" srcOrd="0" destOrd="0" presId="urn:microsoft.com/office/officeart/2005/8/layout/hierarchy1"/>
    <dgm:cxn modelId="{621C5526-4A15-8445-A664-68EC2BC70BB2}" type="presParOf" srcId="{E84A006D-30F1-264C-AD08-59ED2FFBDC5E}" destId="{3A7EF379-998E-0B4F-BDFD-032F53547C5B}" srcOrd="0" destOrd="0" presId="urn:microsoft.com/office/officeart/2005/8/layout/hierarchy1"/>
    <dgm:cxn modelId="{C33E1E91-B113-8D49-9D34-8120CC7FBE6B}" type="presParOf" srcId="{E84A006D-30F1-264C-AD08-59ED2FFBDC5E}" destId="{71BF76D6-304E-3E4C-A8F1-6CB10EE93432}" srcOrd="1" destOrd="0" presId="urn:microsoft.com/office/officeart/2005/8/layout/hierarchy1"/>
    <dgm:cxn modelId="{F37431BB-63B9-3F43-B934-FD13EBACE824}" type="presParOf" srcId="{1182E982-DBDE-D346-8472-835E77571515}" destId="{77C47E16-05BE-4646-8E58-A14670629AC7}" srcOrd="1" destOrd="0" presId="urn:microsoft.com/office/officeart/2005/8/layout/hierarchy1"/>
    <dgm:cxn modelId="{3370C0E6-D886-B34F-AAFE-46F469FBEEF7}" type="presParOf" srcId="{DB030F57-EDBA-FB4D-9F73-866481D472B4}" destId="{44297AAE-9F4C-7643-9BAB-64F2C23ABAA7}" srcOrd="3" destOrd="0" presId="urn:microsoft.com/office/officeart/2005/8/layout/hierarchy1"/>
    <dgm:cxn modelId="{CC9D2368-EDB2-D349-AA43-375FB87DA8CE}" type="presParOf" srcId="{44297AAE-9F4C-7643-9BAB-64F2C23ABAA7}" destId="{EE002D79-0AE0-4E4B-9C65-487C89C2066F}" srcOrd="0" destOrd="0" presId="urn:microsoft.com/office/officeart/2005/8/layout/hierarchy1"/>
    <dgm:cxn modelId="{D851223B-F113-244C-A04B-117FD6EB80F7}" type="presParOf" srcId="{EE002D79-0AE0-4E4B-9C65-487C89C2066F}" destId="{E1BFCD8E-6B86-CE43-9A43-E0EF78FC8140}" srcOrd="0" destOrd="0" presId="urn:microsoft.com/office/officeart/2005/8/layout/hierarchy1"/>
    <dgm:cxn modelId="{05B0997D-70E1-B343-BFBA-1B7EE739C872}" type="presParOf" srcId="{EE002D79-0AE0-4E4B-9C65-487C89C2066F}" destId="{FB66A9B2-BCF9-9047-AB78-0E239CB9CDB5}" srcOrd="1" destOrd="0" presId="urn:microsoft.com/office/officeart/2005/8/layout/hierarchy1"/>
    <dgm:cxn modelId="{89015372-07F9-5343-B77E-8325D0F1DC80}" type="presParOf" srcId="{44297AAE-9F4C-7643-9BAB-64F2C23ABAA7}" destId="{156BFDF2-E422-2D41-9BC8-A4E93C0BBDB6}" srcOrd="1" destOrd="0" presId="urn:microsoft.com/office/officeart/2005/8/layout/hierarchy1"/>
    <dgm:cxn modelId="{4C541864-E1E6-394D-8F35-27CA9E0660B5}" type="presParOf" srcId="{DB030F57-EDBA-FB4D-9F73-866481D472B4}" destId="{BB3A511E-EFA4-8F4B-BE55-18656B34EBCE}" srcOrd="4" destOrd="0" presId="urn:microsoft.com/office/officeart/2005/8/layout/hierarchy1"/>
    <dgm:cxn modelId="{7D60225A-26F4-1B4C-94FD-A83E0709EB51}" type="presParOf" srcId="{BB3A511E-EFA4-8F4B-BE55-18656B34EBCE}" destId="{AE54977C-4DD3-3941-9BDD-1A33C22AC79D}" srcOrd="0" destOrd="0" presId="urn:microsoft.com/office/officeart/2005/8/layout/hierarchy1"/>
    <dgm:cxn modelId="{F277BB40-99E7-5943-9E44-9E507C500BF2}" type="presParOf" srcId="{AE54977C-4DD3-3941-9BDD-1A33C22AC79D}" destId="{BA0403ED-CA0B-9442-89E0-0DF8ADA04E11}" srcOrd="0" destOrd="0" presId="urn:microsoft.com/office/officeart/2005/8/layout/hierarchy1"/>
    <dgm:cxn modelId="{DD7EB3FC-6981-E143-AC50-F1C95B11FAB1}" type="presParOf" srcId="{AE54977C-4DD3-3941-9BDD-1A33C22AC79D}" destId="{62D464F7-AE1E-F045-A9AD-EF073E39DCEE}" srcOrd="1" destOrd="0" presId="urn:microsoft.com/office/officeart/2005/8/layout/hierarchy1"/>
    <dgm:cxn modelId="{A399C5A1-C8D0-9E4D-8F79-A50A481A5A07}" type="presParOf" srcId="{BB3A511E-EFA4-8F4B-BE55-18656B34EBCE}" destId="{356BCFF0-4992-D042-97EF-FE8DBD34B2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9AE78-28BC-F743-894B-6294253FD30E}">
      <dsp:nvSpPr>
        <dsp:cNvPr id="0" name=""/>
        <dsp:cNvSpPr/>
      </dsp:nvSpPr>
      <dsp:spPr>
        <a:xfrm>
          <a:off x="993115" y="358334"/>
          <a:ext cx="4779608" cy="4779608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Distressful to patient + elderly+ organ damage </a:t>
          </a:r>
          <a:r>
            <a:rPr lang="en-US" sz="1200" kern="1200" dirty="0">
              <a:sym typeface="Wingdings" pitchFamily="2" charset="2"/>
            </a:rPr>
            <a:t> </a:t>
          </a:r>
          <a14:m xmlns:a14="http://schemas.microsoft.com/office/drawing/2010/main">
            <m:oMath xmlns:m="http://schemas.openxmlformats.org/officeDocument/2006/math">
              <m:r>
                <a:rPr lang="en-US" sz="1200" i="1" kern="1200" smtClean="0">
                  <a:latin typeface="Cambria Math" panose="02040503050406030204" pitchFamily="18" charset="0"/>
                  <a:ea typeface="Cambria Math" panose="02040503050406030204" pitchFamily="18" charset="0"/>
                  <a:sym typeface="Wingdings" pitchFamily="2" charset="2"/>
                </a:rPr>
                <m:t>↑</m:t>
              </m:r>
            </m:oMath>
          </a14:m>
          <a:r>
            <a:rPr lang="en-US" sz="1200" kern="1200" dirty="0"/>
            <a:t>ASA score</a:t>
          </a:r>
        </a:p>
      </dsp:txBody>
      <dsp:txXfrm>
        <a:off x="3504116" y="802155"/>
        <a:ext cx="1138002" cy="910401"/>
      </dsp:txXfrm>
    </dsp:sp>
    <dsp:sp modelId="{91741BE9-91E6-6046-A978-04C964007856}">
      <dsp:nvSpPr>
        <dsp:cNvPr id="0" name=""/>
        <dsp:cNvSpPr/>
      </dsp:nvSpPr>
      <dsp:spPr>
        <a:xfrm>
          <a:off x="1054567" y="435149"/>
          <a:ext cx="4779608" cy="4779608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Admission prior surgery </a:t>
          </a:r>
          <a:r>
            <a:rPr lang="en-US" sz="1200" kern="1200" dirty="0">
              <a:sym typeface="Wingdings" panose="05000000000000000000" pitchFamily="2" charset="2"/>
            </a:rPr>
            <a:t></a:t>
          </a:r>
          <a:r>
            <a:rPr lang="en-US" sz="1200" kern="1200" dirty="0"/>
            <a:t> Time consuming</a:t>
          </a:r>
        </a:p>
      </dsp:txBody>
      <dsp:txXfrm>
        <a:off x="4300718" y="2167757"/>
        <a:ext cx="1308702" cy="796601"/>
      </dsp:txXfrm>
    </dsp:sp>
    <dsp:sp modelId="{2A6CD09E-06B0-F049-AEDA-F06F72CB8EBE}">
      <dsp:nvSpPr>
        <dsp:cNvPr id="0" name=""/>
        <dsp:cNvSpPr/>
      </dsp:nvSpPr>
      <dsp:spPr>
        <a:xfrm>
          <a:off x="1032376" y="531879"/>
          <a:ext cx="4779608" cy="4779608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Prolonged starvation period</a:t>
          </a:r>
        </a:p>
      </dsp:txBody>
      <dsp:txXfrm>
        <a:off x="4101567" y="3362659"/>
        <a:ext cx="1138002" cy="881951"/>
      </dsp:txXfrm>
    </dsp:sp>
    <dsp:sp modelId="{1E8E08E9-08EE-B441-9392-35228D1B2675}">
      <dsp:nvSpPr>
        <dsp:cNvPr id="0" name=""/>
        <dsp:cNvSpPr/>
      </dsp:nvSpPr>
      <dsp:spPr>
        <a:xfrm>
          <a:off x="943612" y="597043"/>
          <a:ext cx="4779608" cy="4734632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Dehydration</a:t>
          </a:r>
        </a:p>
      </dsp:txBody>
      <dsp:txXfrm>
        <a:off x="2778640" y="4317111"/>
        <a:ext cx="1109551" cy="789105"/>
      </dsp:txXfrm>
    </dsp:sp>
    <dsp:sp modelId="{C8717655-BD18-374D-A89C-CEE8E88ADF15}">
      <dsp:nvSpPr>
        <dsp:cNvPr id="0" name=""/>
        <dsp:cNvSpPr/>
      </dsp:nvSpPr>
      <dsp:spPr>
        <a:xfrm>
          <a:off x="854848" y="531879"/>
          <a:ext cx="4779608" cy="4779608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Electrolyte imbalance </a:t>
          </a:r>
          <a:r>
            <a:rPr lang="en-US" sz="1200" kern="1200">
              <a:sym typeface="Wingdings" panose="05000000000000000000" pitchFamily="2" charset="2"/>
            </a:rPr>
            <a:t></a:t>
          </a:r>
          <a:r>
            <a:rPr lang="en-US" sz="1200" kern="1200"/>
            <a:t> seizures/ status epilepticus</a:t>
          </a:r>
        </a:p>
      </dsp:txBody>
      <dsp:txXfrm>
        <a:off x="1427263" y="3362659"/>
        <a:ext cx="1138002" cy="881951"/>
      </dsp:txXfrm>
    </dsp:sp>
    <dsp:sp modelId="{C3698CA9-1E11-074F-8569-72062A280290}">
      <dsp:nvSpPr>
        <dsp:cNvPr id="0" name=""/>
        <dsp:cNvSpPr/>
      </dsp:nvSpPr>
      <dsp:spPr>
        <a:xfrm>
          <a:off x="832657" y="435149"/>
          <a:ext cx="4779608" cy="4779608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Liquifies stool </a:t>
          </a:r>
          <a:r>
            <a:rPr lang="en-US" sz="1200" kern="1200">
              <a:sym typeface="Wingdings" panose="05000000000000000000" pitchFamily="2" charset="2"/>
            </a:rPr>
            <a:t></a:t>
          </a:r>
          <a:r>
            <a:rPr lang="en-US" sz="1200" kern="1200"/>
            <a:t> spillage and contamination</a:t>
          </a:r>
        </a:p>
      </dsp:txBody>
      <dsp:txXfrm>
        <a:off x="1057412" y="2167757"/>
        <a:ext cx="1308702" cy="796601"/>
      </dsp:txXfrm>
    </dsp:sp>
    <dsp:sp modelId="{516802AF-A60D-0540-9633-B7CD7B7AA3C6}">
      <dsp:nvSpPr>
        <dsp:cNvPr id="0" name=""/>
        <dsp:cNvSpPr/>
      </dsp:nvSpPr>
      <dsp:spPr>
        <a:xfrm>
          <a:off x="894109" y="358334"/>
          <a:ext cx="4779608" cy="4779608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Bacterial translocation</a:t>
          </a:r>
        </a:p>
      </dsp:txBody>
      <dsp:txXfrm>
        <a:off x="2024714" y="802155"/>
        <a:ext cx="1138002" cy="910401"/>
      </dsp:txXfrm>
    </dsp:sp>
    <dsp:sp modelId="{46E8525F-CC7E-BB44-AB76-2993712D85BE}">
      <dsp:nvSpPr>
        <dsp:cNvPr id="0" name=""/>
        <dsp:cNvSpPr/>
      </dsp:nvSpPr>
      <dsp:spPr>
        <a:xfrm>
          <a:off x="696996" y="62454"/>
          <a:ext cx="5371369" cy="537136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3826DD-7FDD-F845-8FB2-9054AEB60EC2}">
      <dsp:nvSpPr>
        <dsp:cNvPr id="0" name=""/>
        <dsp:cNvSpPr/>
      </dsp:nvSpPr>
      <dsp:spPr>
        <a:xfrm>
          <a:off x="758835" y="139609"/>
          <a:ext cx="5371369" cy="537136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CDC75-6917-7745-82BF-A32E17095462}">
      <dsp:nvSpPr>
        <dsp:cNvPr id="0" name=""/>
        <dsp:cNvSpPr/>
      </dsp:nvSpPr>
      <dsp:spPr>
        <a:xfrm>
          <a:off x="736565" y="236115"/>
          <a:ext cx="5371369" cy="537136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E4B744-D047-3D46-AE22-D5D3F54BEB6F}">
      <dsp:nvSpPr>
        <dsp:cNvPr id="0" name=""/>
        <dsp:cNvSpPr/>
      </dsp:nvSpPr>
      <dsp:spPr>
        <a:xfrm>
          <a:off x="647731" y="278719"/>
          <a:ext cx="5371369" cy="537136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24E486-A4FB-8043-871D-39F3B3D9B1E8}">
      <dsp:nvSpPr>
        <dsp:cNvPr id="0" name=""/>
        <dsp:cNvSpPr/>
      </dsp:nvSpPr>
      <dsp:spPr>
        <a:xfrm>
          <a:off x="558898" y="236115"/>
          <a:ext cx="5371369" cy="537136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B09FBE-C5F0-EF4C-8135-5F5119611949}">
      <dsp:nvSpPr>
        <dsp:cNvPr id="0" name=""/>
        <dsp:cNvSpPr/>
      </dsp:nvSpPr>
      <dsp:spPr>
        <a:xfrm>
          <a:off x="536628" y="139609"/>
          <a:ext cx="5371369" cy="537136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EA316-B9E8-4E40-B2FD-B17D5301D2CD}">
      <dsp:nvSpPr>
        <dsp:cNvPr id="0" name=""/>
        <dsp:cNvSpPr/>
      </dsp:nvSpPr>
      <dsp:spPr>
        <a:xfrm>
          <a:off x="598466" y="62454"/>
          <a:ext cx="5371369" cy="537136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937DD-F85A-1C4B-B6FA-BB9EECF39EF2}">
      <dsp:nvSpPr>
        <dsp:cNvPr id="0" name=""/>
        <dsp:cNvSpPr/>
      </dsp:nvSpPr>
      <dsp:spPr>
        <a:xfrm>
          <a:off x="0" y="192823"/>
          <a:ext cx="5581003" cy="558100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B3B43-841D-3F4B-B674-EAC1E0553F76}">
      <dsp:nvSpPr>
        <dsp:cNvPr id="0" name=""/>
        <dsp:cNvSpPr/>
      </dsp:nvSpPr>
      <dsp:spPr>
        <a:xfrm>
          <a:off x="530195" y="723019"/>
          <a:ext cx="2176591" cy="21765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Allergic reaction</a:t>
          </a:r>
        </a:p>
      </dsp:txBody>
      <dsp:txXfrm>
        <a:off x="636447" y="829271"/>
        <a:ext cx="1964087" cy="1964087"/>
      </dsp:txXfrm>
    </dsp:sp>
    <dsp:sp modelId="{37306862-C07E-4346-873E-BADC27AEBF78}">
      <dsp:nvSpPr>
        <dsp:cNvPr id="0" name=""/>
        <dsp:cNvSpPr/>
      </dsp:nvSpPr>
      <dsp:spPr>
        <a:xfrm>
          <a:off x="2874216" y="723019"/>
          <a:ext cx="2176591" cy="2176591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Abdominal pains, nausea, vomiting, diarrhea</a:t>
          </a:r>
        </a:p>
      </dsp:txBody>
      <dsp:txXfrm>
        <a:off x="2980468" y="829271"/>
        <a:ext cx="1964087" cy="1964087"/>
      </dsp:txXfrm>
    </dsp:sp>
    <dsp:sp modelId="{6B1B472A-3172-874A-9F5A-26BA1E350FEF}">
      <dsp:nvSpPr>
        <dsp:cNvPr id="0" name=""/>
        <dsp:cNvSpPr/>
      </dsp:nvSpPr>
      <dsp:spPr>
        <a:xfrm>
          <a:off x="530195" y="3067040"/>
          <a:ext cx="2176591" cy="2176591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Multiple doses at night</a:t>
          </a:r>
        </a:p>
      </dsp:txBody>
      <dsp:txXfrm>
        <a:off x="636447" y="3173292"/>
        <a:ext cx="1964087" cy="1964087"/>
      </dsp:txXfrm>
    </dsp:sp>
    <dsp:sp modelId="{B1DD7272-8CD2-0744-A47C-4328CF4DE9E3}">
      <dsp:nvSpPr>
        <dsp:cNvPr id="0" name=""/>
        <dsp:cNvSpPr/>
      </dsp:nvSpPr>
      <dsp:spPr>
        <a:xfrm>
          <a:off x="2874216" y="3067040"/>
          <a:ext cx="2176591" cy="2176591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Clostridium difficile </a:t>
          </a:r>
        </a:p>
      </dsp:txBody>
      <dsp:txXfrm>
        <a:off x="2980468" y="3173292"/>
        <a:ext cx="1964087" cy="1964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0795E-956F-4671-B7F8-25894B173864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97759-EDDA-4752-8725-2208E10E9B4E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EB721-F402-4603-9D3B-20C215EE5597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Gu S., et al. 2021. Are colorectal patients willing to accept an increased risk of surgical site infection to avoid mechanical bowel preparation? Implications for future trial design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ym typeface="Wingdings" pitchFamily="2" charset="2"/>
            </a:rPr>
            <a:t> Patient centered + autonomy</a:t>
          </a:r>
          <a:endParaRPr lang="en-US" sz="1600" kern="1200" dirty="0"/>
        </a:p>
      </dsp:txBody>
      <dsp:txXfrm>
        <a:off x="1437631" y="531"/>
        <a:ext cx="9077968" cy="1244702"/>
      </dsp:txXfrm>
    </dsp:sp>
    <dsp:sp modelId="{3936060F-E9E8-4D99-94AB-21F9FF67F001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1BDF6-F844-4E7B-80EF-ADF1D3244E32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7DA50-C466-4802-A696-5FADB05AF93D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Woodfield J.C., et al; 2021. Strategies for Antibiotic Administration for Bowel Preparation Among Patients Undergoing Elective Colorectal Surgery: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	</a:t>
          </a:r>
          <a:r>
            <a:rPr lang="en-US" sz="1600" kern="1200" dirty="0">
              <a:sym typeface="Wingdings" pitchFamily="2" charset="2"/>
            </a:rPr>
            <a:t> AL ; Mortality; deep peritoneal collection; pneumonia; UTI; LOS </a:t>
          </a:r>
          <a:endParaRPr lang="en-US" sz="1600" kern="1200" dirty="0"/>
        </a:p>
      </dsp:txBody>
      <dsp:txXfrm>
        <a:off x="1437631" y="1556410"/>
        <a:ext cx="9077968" cy="1244702"/>
      </dsp:txXfrm>
    </dsp:sp>
    <dsp:sp modelId="{E808C426-8FB5-493F-A5C6-7318ECEF4CFB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9FADE-ACEF-4EEA-A7F0-4F830092F270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88785-DA78-4AD3-8D97-8C73EBD5F2E1}">
      <dsp:nvSpPr>
        <dsp:cNvPr id="0" name=""/>
        <dsp:cNvSpPr/>
      </dsp:nvSpPr>
      <dsp:spPr>
        <a:xfrm>
          <a:off x="1437631" y="3112289"/>
          <a:ext cx="4732020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Frountzas</a:t>
          </a:r>
          <a:r>
            <a:rPr lang="en-US" sz="1600" kern="1200" dirty="0"/>
            <a:t> M., et al. 2024; The Impact of Mechanical Bowel Preparation and Oral Antibiotics in Colorectal Cancer Surgery (</a:t>
          </a:r>
          <a:r>
            <a:rPr lang="en-US" sz="1600" kern="1200" dirty="0">
              <a:solidFill>
                <a:schemeClr val="accent5">
                  <a:lumMod val="75000"/>
                </a:schemeClr>
              </a:solidFill>
            </a:rPr>
            <a:t>MECCA Study</a:t>
          </a:r>
          <a:r>
            <a:rPr lang="en-US" sz="1600" kern="1200" dirty="0"/>
            <a:t>): A Prospective Randomized Clinical Trial</a:t>
          </a:r>
        </a:p>
      </dsp:txBody>
      <dsp:txXfrm>
        <a:off x="1437631" y="3112289"/>
        <a:ext cx="4732020" cy="1244702"/>
      </dsp:txXfrm>
    </dsp:sp>
    <dsp:sp modelId="{C17DFC46-09CD-4EB9-B2C7-B26A48C238EE}">
      <dsp:nvSpPr>
        <dsp:cNvPr id="0" name=""/>
        <dsp:cNvSpPr/>
      </dsp:nvSpPr>
      <dsp:spPr>
        <a:xfrm>
          <a:off x="6169651" y="3112289"/>
          <a:ext cx="434594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ym typeface="Wingdings" panose="05000000000000000000" pitchFamily="2" charset="2"/>
            </a:rPr>
            <a:t></a:t>
          </a:r>
          <a:r>
            <a:rPr lang="en-US" sz="1200" kern="1200"/>
            <a:t>AL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Intraabdominal sepsis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mortality</a:t>
          </a:r>
        </a:p>
      </dsp:txBody>
      <dsp:txXfrm>
        <a:off x="6169651" y="3112289"/>
        <a:ext cx="4345948" cy="1244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1E4B0-B861-F64A-9096-E1F3A2E96BEE}">
      <dsp:nvSpPr>
        <dsp:cNvPr id="0" name=""/>
        <dsp:cNvSpPr/>
      </dsp:nvSpPr>
      <dsp:spPr>
        <a:xfrm>
          <a:off x="3735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5E6DD-1263-F242-A054-004C4AE57815}">
      <dsp:nvSpPr>
        <dsp:cNvPr id="0" name=""/>
        <dsp:cNvSpPr/>
      </dsp:nvSpPr>
      <dsp:spPr>
        <a:xfrm>
          <a:off x="205963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NMBP = cost-effective</a:t>
          </a:r>
        </a:p>
      </dsp:txBody>
      <dsp:txXfrm>
        <a:off x="239813" y="1396742"/>
        <a:ext cx="1752359" cy="1088037"/>
      </dsp:txXfrm>
    </dsp:sp>
    <dsp:sp modelId="{6103BFAA-5C9F-8A4D-81A7-77578284A526}">
      <dsp:nvSpPr>
        <dsp:cNvPr id="0" name=""/>
        <dsp:cNvSpPr/>
      </dsp:nvSpPr>
      <dsp:spPr>
        <a:xfrm>
          <a:off x="2228252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D4BE8-EE9A-204F-A995-2F9B2D84DC41}">
      <dsp:nvSpPr>
        <dsp:cNvPr id="0" name=""/>
        <dsp:cNvSpPr/>
      </dsp:nvSpPr>
      <dsp:spPr>
        <a:xfrm>
          <a:off x="2430481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NMBP = preserve physiology  &amp; mental health</a:t>
          </a:r>
        </a:p>
      </dsp:txBody>
      <dsp:txXfrm>
        <a:off x="2464331" y="1396742"/>
        <a:ext cx="1752359" cy="1088037"/>
      </dsp:txXfrm>
    </dsp:sp>
    <dsp:sp modelId="{3A7EF379-998E-0B4F-BDFD-032F53547C5B}">
      <dsp:nvSpPr>
        <dsp:cNvPr id="0" name=""/>
        <dsp:cNvSpPr/>
      </dsp:nvSpPr>
      <dsp:spPr>
        <a:xfrm>
          <a:off x="4452770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F76D6-304E-3E4C-A8F1-6CB10EE93432}">
      <dsp:nvSpPr>
        <dsp:cNvPr id="0" name=""/>
        <dsp:cNvSpPr/>
      </dsp:nvSpPr>
      <dsp:spPr>
        <a:xfrm>
          <a:off x="4654999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⚓️ Against the routine use of bowel prep </a:t>
          </a:r>
        </a:p>
      </dsp:txBody>
      <dsp:txXfrm>
        <a:off x="4688849" y="1396742"/>
        <a:ext cx="1752359" cy="1088037"/>
      </dsp:txXfrm>
    </dsp:sp>
    <dsp:sp modelId="{E1BFCD8E-6B86-CE43-9A43-E0EF78FC8140}">
      <dsp:nvSpPr>
        <dsp:cNvPr id="0" name=""/>
        <dsp:cNvSpPr/>
      </dsp:nvSpPr>
      <dsp:spPr>
        <a:xfrm>
          <a:off x="6677287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6A9B2-BCF9-9047-AB78-0E239CB9CDB5}">
      <dsp:nvSpPr>
        <dsp:cNvPr id="0" name=""/>
        <dsp:cNvSpPr/>
      </dsp:nvSpPr>
      <dsp:spPr>
        <a:xfrm>
          <a:off x="6879516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Patient’s autonomy</a:t>
          </a:r>
        </a:p>
      </dsp:txBody>
      <dsp:txXfrm>
        <a:off x="6913366" y="1396742"/>
        <a:ext cx="1752359" cy="1088037"/>
      </dsp:txXfrm>
    </dsp:sp>
    <dsp:sp modelId="{BA0403ED-CA0B-9442-89E0-0DF8ADA04E11}">
      <dsp:nvSpPr>
        <dsp:cNvPr id="0" name=""/>
        <dsp:cNvSpPr/>
      </dsp:nvSpPr>
      <dsp:spPr>
        <a:xfrm>
          <a:off x="8901805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464F7-AE1E-F045-A9AD-EF073E39DCEE}">
      <dsp:nvSpPr>
        <dsp:cNvPr id="0" name=""/>
        <dsp:cNvSpPr/>
      </dsp:nvSpPr>
      <dsp:spPr>
        <a:xfrm>
          <a:off x="9104034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Mitigate ADEs of MOABP</a:t>
          </a:r>
        </a:p>
      </dsp:txBody>
      <dsp:txXfrm>
        <a:off x="9137884" y="1396742"/>
        <a:ext cx="1752359" cy="1088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7A0B7-1AF4-F044-8D1D-8A03D9240706}" type="datetimeFigureOut">
              <a:rPr lang="en-US" smtClean="0"/>
              <a:t>7/19/24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49255-FC26-3D47-AD9D-FB6B61A3C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4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6234-CD29-3B00-AE2D-F50990A4F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4FDFD-9E3A-AB6B-09B1-37268D463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A9591-549C-3D9F-EE0D-D577BA96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E2B-74A8-F540-BEC0-C18A7EC9CAA0}" type="datetime1">
              <a:rPr lang="en-ZA" smtClean="0"/>
              <a:t>2024/07/19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3C299-C5F5-C0A1-4310-1D1313EE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534BE-7604-9687-1ACC-5DDCB337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8A6A-C0E3-A442-860E-162E079F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C7B6-0DF3-EA54-66B5-C4C06B1F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6A001-A1FE-8355-7868-61E7E4ED6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BA0E6-5E9B-EEBE-2195-49FCB275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391-AF15-A14E-9BC6-1114375A96E8}" type="datetime1">
              <a:rPr lang="en-ZA" smtClean="0"/>
              <a:t>2024/07/19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D2323-1839-658E-1DE6-CC2E79D4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7041E-36C9-B0EF-C99B-B35692E8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8A6A-C0E3-A442-860E-162E079F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4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85E59-8F5F-BFC8-3E1C-5D64C20FA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4DEEE-9165-A165-E03B-5AC89A0E4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2A08B-E14D-31E5-2BAE-5C19DD1C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8E6F-28E2-9048-AA6D-9FA1841DCA85}" type="datetime1">
              <a:rPr lang="en-ZA" smtClean="0"/>
              <a:t>2024/07/19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86F75-322C-7B6C-8350-6419D3A3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3AD7F-8CEB-F91F-03E5-024573C9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8A6A-C0E3-A442-860E-162E079F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4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55CA-1BF2-D99D-495D-CEAC6F7E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5741F-D70E-585B-7987-AC9EC0136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B531E-98F3-181E-992F-83418D43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852D-DD85-0842-A140-A9A939DD686F}" type="datetime1">
              <a:rPr lang="en-ZA" smtClean="0"/>
              <a:t>2024/07/19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27AD8-D03D-A8E8-4202-90A2CB0E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B8E75-B7F0-4D6E-6EBA-DF46458C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8A6A-C0E3-A442-860E-162E079F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3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2148-0753-17FE-DB93-FB5668F4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3D0C3-E959-FFA1-A0D7-DBAB5C1C3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DA98F-5C64-AEF2-9517-CB1E1DD8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1BD-A403-364C-B153-F6957A23D047}" type="datetime1">
              <a:rPr lang="en-ZA" smtClean="0"/>
              <a:t>2024/07/19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F6AF7-9B3A-CBD3-C284-4DDDCEAA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135AF-9933-0476-5B4A-858BD010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8A6A-C0E3-A442-860E-162E079F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2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DB4B-E0C9-A9F3-3151-2D078F79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14D78-1040-8626-67A1-B9E903BFB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3F1A6-5419-00C6-7589-3A4927EAC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32327-71C6-05B4-F770-62515651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9D00-FC5B-0645-8210-A51F3577D661}" type="datetime1">
              <a:rPr lang="en-ZA" smtClean="0"/>
              <a:t>2024/07/19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67ECC-EE0C-0B1B-D5D4-33C162A1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F6CD0-EE6F-D285-388A-1190EC4A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8A6A-C0E3-A442-860E-162E079F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8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D933-68DF-F5FA-B206-8064939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779D8-F1D4-2C85-9184-440A0624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B7432-4140-E20E-2BDA-92D70E03F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A31F2-1091-DC14-B12D-979136BAD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577A4-D699-C540-593B-0BC6CE28C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65DCF-C27A-11FC-D6B7-2FA2695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075F-D175-9040-BC87-4C3450081ACB}" type="datetime1">
              <a:rPr lang="en-ZA" smtClean="0"/>
              <a:t>2024/07/19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54149-77DB-9E88-D69C-8A03CE9A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CA6BD4-E382-6BB5-9230-D73FAA91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8A6A-C0E3-A442-860E-162E079F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1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F931-CA63-B550-9484-C78E3826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1E1D1-2D16-7319-0624-AB907254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0960-3623-8241-AF14-CB01B9BFA3ED}" type="datetime1">
              <a:rPr lang="en-ZA" smtClean="0"/>
              <a:t>2024/07/19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E79E2-915A-690C-4C7D-1F03E39F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00509-AC40-7D36-EB74-8E7778B7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8A6A-C0E3-A442-860E-162E079F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7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1ADB8-D5A4-97D6-11F4-6FDE65E33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558-9E68-F546-A0FE-217E7AB6BEEA}" type="datetime1">
              <a:rPr lang="en-ZA" smtClean="0"/>
              <a:t>2024/07/19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4D1AE-BAEC-BBA5-E540-4BB69244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FD03A-8B79-6DE6-8021-C95A3D2A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8A6A-C0E3-A442-860E-162E079F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3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ADFC-DA9E-3819-752A-49B0750F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7F85B-77BB-38DF-6290-E873F9512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E6454-3733-5F3F-D10C-4F4073060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6D53D-88E9-22B8-6A7F-12A4AD80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73FC-B4CB-3543-B908-C4AA193ED654}" type="datetime1">
              <a:rPr lang="en-ZA" smtClean="0"/>
              <a:t>2024/07/19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93455-59F9-0736-C12A-4199AB66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6542A-6725-EBA3-D9A5-556B1327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8A6A-C0E3-A442-860E-162E079F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7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73BD-08C5-DB5D-35AC-FDF1E980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E5F6BC-2674-C134-D0BF-FDAA82464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95338-6426-36CF-5158-B1ABD8F7C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70430-8522-98BA-1B36-A88AF0B8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1CD9-9961-4846-A0B1-BEDE65ADCC1B}" type="datetime1">
              <a:rPr lang="en-ZA" smtClean="0"/>
              <a:t>2024/07/19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EE78D-EE1E-E228-3E04-60DBF8A0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87262-851D-9B41-A151-0D1E0FEF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8A6A-C0E3-A442-860E-162E079F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6BE0A-D460-E806-6540-884CAF33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7123D-B87D-A988-A621-93CAE4A09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3E96-2A04-C177-AF0F-AD9EF0C5B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F8EF9-1224-7145-A091-F6F324EC9A4C}" type="datetime1">
              <a:rPr lang="en-ZA" smtClean="0"/>
              <a:t>2024/07/19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A2B0F-7E49-A067-D5AB-9F6680249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236BE-1EEB-201D-2420-F39CAFA5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238A6A-C0E3-A442-860E-162E079F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F279-1193-5F6B-F5CC-1E1443068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 Bowel Prep (NBP) prior to colorectal surgery: a debate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9687B-7A84-842C-CAFA-2B37C6F63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 S. S. Khoza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July 2024- </a:t>
            </a:r>
            <a:r>
              <a:rPr lang="en-US" dirty="0" err="1"/>
              <a:t>ColoEscape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C1F1F-D82F-55D9-8250-670082B8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8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CD7C2-49E8-158B-D5BC-4B6E4903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C930C-0277-F232-A65C-40E5BBEE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0AC55B-11B6-003D-2855-CA5EC3EBD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7611"/>
            <a:ext cx="12192000" cy="1260389"/>
          </a:xfrm>
          <a:prstGeom prst="rect">
            <a:avLst/>
          </a:prstGeom>
          <a:effectLst>
            <a:outerShdw blurRad="557763" dist="50800" dir="5400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</a:effec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0117095-8E16-B008-2802-481ECA78D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91681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272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0E74F-7EC2-411D-0ABC-85A04E3F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8D079-20C8-24FD-50C7-54380D0EBD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785813"/>
          </a:xfrm>
        </p:spPr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56105-5176-2546-9AC5-E76F8BCFEB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50938"/>
            <a:ext cx="10515600" cy="4778375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/>
              <a:t>Bednarski</a:t>
            </a:r>
            <a:r>
              <a:rPr lang="en-US" dirty="0"/>
              <a:t> B; 2023; Overview of colon resection; UpToDate</a:t>
            </a:r>
          </a:p>
          <a:p>
            <a:r>
              <a:rPr lang="en-US" dirty="0"/>
              <a:t>Bhat A.F., et al. Mechanical bowel versus no preparation in elective colorectal surgery: A prospective randomized study; 2016; </a:t>
            </a:r>
            <a:r>
              <a:rPr lang="en-US" dirty="0" err="1"/>
              <a:t>Internationa</a:t>
            </a:r>
            <a:r>
              <a:rPr lang="en-US" dirty="0"/>
              <a:t> Journal of Surgery Open, Volume 2, Pages 26-30</a:t>
            </a:r>
          </a:p>
          <a:p>
            <a:r>
              <a:rPr lang="en-US" dirty="0"/>
              <a:t>Deo S.V.S., et al. 2012. A Review of Controversies in the Management of Colorectal Cancers; Indian J Surg 74 (3): Pages 221-227</a:t>
            </a:r>
          </a:p>
          <a:p>
            <a:r>
              <a:rPr lang="en-US" dirty="0" err="1"/>
              <a:t>Frountzas</a:t>
            </a:r>
            <a:r>
              <a:rPr lang="en-US" dirty="0"/>
              <a:t> M., et al. 2024; The Impact of Mechanical Bowel Preparation and Oral Antibiotics in Colorectal Cancer Surgery (MECCA Study): A Prospective Randomized Clinical Trial</a:t>
            </a:r>
          </a:p>
          <a:p>
            <a:r>
              <a:rPr lang="en-US" dirty="0"/>
              <a:t>Gu S., et al. 2021. Are colorectal patients willing to accept an increased risk of surgical site infection to avoid mechanical bowel preparation? Implications for future trial design; Colorectal Disease; 42(3): pages 322-328</a:t>
            </a:r>
          </a:p>
          <a:p>
            <a:r>
              <a:rPr lang="en-US" dirty="0" err="1"/>
              <a:t>Güenaga</a:t>
            </a:r>
            <a:r>
              <a:rPr lang="en-US" dirty="0"/>
              <a:t> K.F., et al. 2011; Mechanical Bowel Preparation for Elective Colorectal Surgery; Cochrane Library  </a:t>
            </a:r>
          </a:p>
          <a:p>
            <a:r>
              <a:rPr lang="en-US" dirty="0"/>
              <a:t>Gustafsson U.O, et al. 2018; Guidelines for Perioperative Care in Elective Colorectal Surgery: Enhanced Recovery After Surgery (ERAS) Society; World Journal of Surgery 43: pages 659-695</a:t>
            </a:r>
          </a:p>
          <a:p>
            <a:r>
              <a:rPr lang="en-US" dirty="0" err="1"/>
              <a:t>Koskenvuo</a:t>
            </a:r>
            <a:r>
              <a:rPr lang="en-US" dirty="0"/>
              <a:t> L., et al.; 2019; Mechanical and oral antibiotic bowel preparation versus no bowel preparation for elective colectomy (MOBILE): a </a:t>
            </a:r>
            <a:r>
              <a:rPr lang="en-US" dirty="0" err="1"/>
              <a:t>multicentre</a:t>
            </a:r>
            <a:r>
              <a:rPr lang="en-US" dirty="0"/>
              <a:t>, randomized, parallel, single- blinded trial</a:t>
            </a:r>
          </a:p>
          <a:p>
            <a:r>
              <a:rPr lang="en-US" dirty="0"/>
              <a:t>Ricciardi R., et al. 2023; Enhanced recovery after colorectal surgery; UpToDate</a:t>
            </a:r>
          </a:p>
          <a:p>
            <a:r>
              <a:rPr lang="en-US" dirty="0"/>
              <a:t>Rollins K.E., et al; 2018; Impact of Mechanical Bowel Preparation in Elective Colorectal Surgery: A meta-analysis; World Journal of Gastroenterology 24 (4): pages 519-536</a:t>
            </a:r>
          </a:p>
          <a:p>
            <a:r>
              <a:rPr lang="en-US" dirty="0" err="1"/>
              <a:t>Van’t</a:t>
            </a:r>
            <a:r>
              <a:rPr lang="en-US" dirty="0"/>
              <a:t> </a:t>
            </a:r>
            <a:r>
              <a:rPr lang="en-US" dirty="0" err="1"/>
              <a:t>Stant</a:t>
            </a:r>
            <a:r>
              <a:rPr lang="en-US" dirty="0"/>
              <a:t>; 2014; The State of Mechanical Bowel Preparation in Colorectal Surgery</a:t>
            </a:r>
          </a:p>
          <a:p>
            <a:r>
              <a:rPr lang="en-US" dirty="0"/>
              <a:t>Wille-Jorgensen P., et al. 2005. Pre-operative mechanical bowel cleansing or not? An updated meta-analysis</a:t>
            </a:r>
          </a:p>
          <a:p>
            <a:r>
              <a:rPr lang="en-US" dirty="0"/>
              <a:t>Woodfield J.C., et al; 2021. Strategies for Antibiotic Administration for Bowel Preparation Among Patients Undergoing Elective Colorectal Surgery: A Network Meta-analysis. JAMA Surgery, 2022; 157 (1): 34-41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80E73D-FF0C-9CBC-66CD-D700598D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5584"/>
            <a:ext cx="12192000" cy="1042416"/>
          </a:xfrm>
          <a:prstGeom prst="rect">
            <a:avLst/>
          </a:prstGeom>
          <a:effectLst>
            <a:outerShdw blurRad="557763" dist="50800" dir="5400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39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8B5DF-428C-2A07-E7A8-48314C08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F44390-A8BD-DDEA-0229-B3ED171B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3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1156-9144-6674-24E6-A015D76C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Elective colorectal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E7C56-9E9E-D632-37F7-9575E51E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Resection and primary anastomosis/ Hartmann’s procedure/ APR</a:t>
            </a:r>
          </a:p>
          <a:p>
            <a:r>
              <a:rPr lang="en-US" dirty="0"/>
              <a:t>Diverticular disease; CRC; IBD</a:t>
            </a:r>
          </a:p>
          <a:p>
            <a:r>
              <a:rPr lang="en-US" dirty="0"/>
              <a:t>Typical patient:</a:t>
            </a:r>
          </a:p>
          <a:p>
            <a:pPr lvl="1"/>
            <a:r>
              <a:rPr lang="en-US" dirty="0"/>
              <a:t>Loss of weight</a:t>
            </a:r>
          </a:p>
          <a:p>
            <a:pPr lvl="1"/>
            <a:r>
              <a:rPr lang="en-US" dirty="0"/>
              <a:t>History of abdominal pains</a:t>
            </a:r>
          </a:p>
          <a:p>
            <a:pPr lvl="1"/>
            <a:r>
              <a:rPr lang="en-US" dirty="0"/>
              <a:t>Change of bowel habits</a:t>
            </a:r>
          </a:p>
          <a:p>
            <a:pPr lvl="1"/>
            <a:r>
              <a:rPr lang="en-US" dirty="0"/>
              <a:t>Anxious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996151-7867-FFAA-6878-21B5D5B81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7611"/>
            <a:ext cx="12192000" cy="1260389"/>
          </a:xfrm>
          <a:prstGeom prst="rect">
            <a:avLst/>
          </a:prstGeom>
          <a:effectLst>
            <a:outerShdw blurRad="557763" dist="50800" dir="5400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D3CA40-8B68-B639-15C4-C15594B0E2E2}"/>
              </a:ext>
            </a:extLst>
          </p:cNvPr>
          <p:cNvSpPr txBox="1"/>
          <p:nvPr/>
        </p:nvSpPr>
        <p:spPr>
          <a:xfrm>
            <a:off x="1780032" y="6437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F432-8B6B-C2B2-180D-8CB83D21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5165017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A598037-E119-6175-F5AB-6AE96B5D1F22}"/>
              </a:ext>
            </a:extLst>
          </p:cNvPr>
          <p:cNvSpPr txBox="1">
            <a:spLocks/>
          </p:cNvSpPr>
          <p:nvPr/>
        </p:nvSpPr>
        <p:spPr>
          <a:xfrm>
            <a:off x="8077200" y="51650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6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A0E17-04DE-2692-C096-722B49FC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Typical/ index patient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046992-E9E1-ACA2-812B-51836A3F53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28220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127675F-BEE9-2E95-73E3-83C63FA39A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1825625"/>
            <a:ext cx="4854146" cy="435133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9E982C-AE8A-7781-B654-132757E0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8673" y="1598358"/>
            <a:ext cx="4114800" cy="227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2864ED3-772D-699A-7CEF-F480828F7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5957"/>
            <a:ext cx="12192000" cy="902043"/>
          </a:xfrm>
          <a:prstGeom prst="rect">
            <a:avLst/>
          </a:prstGeom>
          <a:effectLst>
            <a:outerShdw blurRad="557763" dist="50800" dir="5400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578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C6F97-27DA-A489-1226-81CE19E8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ADEs of MBP = Distorts ERAS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E1921-08B4-9B1D-89AA-C31D47B8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2462" y="207827"/>
            <a:ext cx="70321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Van’t</a:t>
            </a:r>
            <a:r>
              <a:rPr lang="en-US" dirty="0"/>
              <a:t> </a:t>
            </a:r>
            <a:r>
              <a:rPr lang="en-US" dirty="0" err="1"/>
              <a:t>Stant</a:t>
            </a:r>
            <a:r>
              <a:rPr lang="en-US" dirty="0"/>
              <a:t>; 2014</a:t>
            </a:r>
            <a:endParaRPr lang="en-US"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DBF597-491A-3D4E-E184-78D58D6DE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1203"/>
            <a:ext cx="12192000" cy="975093"/>
          </a:xfrm>
          <a:prstGeom prst="rect">
            <a:avLst/>
          </a:prstGeom>
          <a:effectLst>
            <a:outerShdw blurRad="557763" dist="50800" dir="5400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2">
                <a:extLst>
                  <a:ext uri="{FF2B5EF4-FFF2-40B4-BE49-F238E27FC236}">
                    <a16:creationId xmlns:a16="http://schemas.microsoft.com/office/drawing/2014/main" id="{6A382948-A7E7-F9C1-4E71-7308E24BF25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71432393"/>
                  </p:ext>
                </p:extLst>
              </p:nvPr>
            </p:nvGraphicFramePr>
            <p:xfrm>
              <a:off x="4905052" y="514350"/>
              <a:ext cx="6666833" cy="56900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Content Placeholder 2">
                <a:extLst>
                  <a:ext uri="{FF2B5EF4-FFF2-40B4-BE49-F238E27FC236}">
                    <a16:creationId xmlns:a16="http://schemas.microsoft.com/office/drawing/2014/main" id="{6A382948-A7E7-F9C1-4E71-7308E24BF25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71432393"/>
                  </p:ext>
                </p:extLst>
              </p:nvPr>
            </p:nvGraphicFramePr>
            <p:xfrm>
              <a:off x="4905052" y="514350"/>
              <a:ext cx="6666833" cy="56900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0438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232CA6A-2533-4944-9534-9A87A2EA6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3E3ED-9BD5-56C0-355E-A1C09105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ADEs Oral antibiotics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C158F-A0D4-1AB5-0DD3-0C651986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V="1">
            <a:off x="914400" y="5219766"/>
            <a:ext cx="3474720" cy="266633"/>
          </a:xfrm>
        </p:spPr>
        <p:txBody>
          <a:bodyPr anchor="ctr">
            <a:normAutofit fontScale="92500" lnSpcReduction="20000"/>
          </a:bodyPr>
          <a:lstStyle/>
          <a:p>
            <a:pPr algn="l"/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E44FE1-0DFB-4432-B6F1-7BB65304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7C4AD9-61C7-4AB6-AAD1-C303A8BE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685BF2-60B4-41A0-9B16-61CD8CC7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4B9126E-B366-45E7-A556-442F4D162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B6BA6E-8873-4A6F-9AB0-395D23D7D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FA0061-98D2-D159-6518-D43107D7C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7611"/>
            <a:ext cx="12192000" cy="1260389"/>
          </a:xfrm>
          <a:prstGeom prst="rect">
            <a:avLst/>
          </a:prstGeom>
          <a:effectLst>
            <a:outerShdw blurRad="557763" dist="50800" dir="5400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</a:effectLst>
        </p:spPr>
      </p:pic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BFC75DD1-446C-31F2-CF5D-0BEBA13BD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915955"/>
              </p:ext>
            </p:extLst>
          </p:nvPr>
        </p:nvGraphicFramePr>
        <p:xfrm>
          <a:off x="6361049" y="210312"/>
          <a:ext cx="5581003" cy="596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85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DEACEA-6F60-64C5-5B26-E9901EE5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Paradigm shift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428A06-AE58-B703-F6B7-7308ACED8F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5028" y="2114555"/>
                <a:ext cx="9941319" cy="4027625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500" dirty="0"/>
                  <a:t>Wille-Jorgensen P., et al. 2005. Pre-operative mechanical bowel cleansing or not? An updated meta-analysis</a:t>
                </a:r>
              </a:p>
              <a:p>
                <a:pPr lvl="1">
                  <a:buFont typeface="Wingdings" pitchFamily="2" charset="2"/>
                  <a:buChar char="è"/>
                </a:pPr>
                <a:r>
                  <a:rPr lang="en-US" sz="1500" dirty="0">
                    <a:sym typeface="Wingdings" pitchFamily="2" charset="2"/>
                  </a:rPr>
                  <a:t>MBP vs NMBP</a:t>
                </a:r>
              </a:p>
              <a:p>
                <a:pPr marL="457200" lvl="1" indent="0">
                  <a:buNone/>
                </a:pPr>
                <a:r>
                  <a:rPr lang="en-US" sz="1500" dirty="0">
                    <a:sym typeface="Wingdings" pitchFamily="2" charset="2"/>
                  </a:rPr>
                  <a:t>AL 6%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</m:oMath>
                </a14:m>
                <a:r>
                  <a:rPr lang="en-US" sz="1500" dirty="0">
                    <a:sym typeface="Wingdings" pitchFamily="2" charset="2"/>
                  </a:rPr>
                  <a:t> 3.2%</a:t>
                </a:r>
              </a:p>
              <a:p>
                <a:pPr marL="457200" lvl="1" indent="0">
                  <a:buNone/>
                </a:pPr>
                <a:r>
                  <a:rPr lang="en-US" sz="1500" dirty="0">
                    <a:sym typeface="Wingdings" pitchFamily="2" charset="2"/>
                  </a:rPr>
                  <a:t>SSI 7.4%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≠ </m:t>
                    </m:r>
                  </m:oMath>
                </a14:m>
                <a:r>
                  <a:rPr lang="en-US" sz="1500" dirty="0">
                    <a:sym typeface="Wingdings" pitchFamily="2" charset="2"/>
                  </a:rPr>
                  <a:t>5.4%</a:t>
                </a:r>
              </a:p>
              <a:p>
                <a:pPr marL="457200" lvl="1" indent="0">
                  <a:buNone/>
                </a:pPr>
                <a:r>
                  <a:rPr lang="en-US" sz="1500" dirty="0"/>
                  <a:t>Mortality 1%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</m:oMath>
                </a14:m>
                <a:r>
                  <a:rPr lang="en-US" sz="1500" dirty="0"/>
                  <a:t> 0.61%</a:t>
                </a:r>
              </a:p>
              <a:p>
                <a:r>
                  <a:rPr lang="en-US" sz="1500" dirty="0" err="1"/>
                  <a:t>Güenaga</a:t>
                </a:r>
                <a:r>
                  <a:rPr lang="en-US" sz="1500" dirty="0"/>
                  <a:t> K.F., et al. 2011; Mechanical Bowel Preparation for Elective Colorectal Surgery; </a:t>
                </a:r>
                <a:r>
                  <a:rPr lang="en-US" sz="1500" dirty="0">
                    <a:solidFill>
                      <a:schemeClr val="accent5">
                        <a:lumMod val="75000"/>
                      </a:schemeClr>
                    </a:solidFill>
                  </a:rPr>
                  <a:t>Cochrane</a:t>
                </a:r>
                <a:r>
                  <a:rPr lang="en-US" sz="1500" dirty="0"/>
                  <a:t> Library  </a:t>
                </a:r>
              </a:p>
              <a:p>
                <a:pPr lvl="1">
                  <a:buFont typeface="Wingdings" pitchFamily="2" charset="2"/>
                  <a:buChar char="è"/>
                </a:pPr>
                <a:r>
                  <a:rPr lang="en-US" sz="1500" dirty="0">
                    <a:sym typeface="Wingdings" pitchFamily="2" charset="2"/>
                  </a:rPr>
                  <a:t>MBP vs NMBP </a:t>
                </a:r>
              </a:p>
              <a:p>
                <a:pPr marL="457200" lvl="1" indent="0">
                  <a:buNone/>
                </a:pPr>
                <a:r>
                  <a:rPr lang="en-US" sz="1500" dirty="0">
                    <a:sym typeface="Wingdings" pitchFamily="2" charset="2"/>
                  </a:rPr>
                  <a:t>AL 4.4%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</m:oMath>
                </a14:m>
                <a:r>
                  <a:rPr lang="en-US" sz="1500" dirty="0"/>
                  <a:t> 4.5%</a:t>
                </a:r>
              </a:p>
              <a:p>
                <a:pPr marL="457200" lvl="1" indent="0">
                  <a:buNone/>
                </a:pPr>
                <a:r>
                  <a:rPr lang="en-US" sz="1500" dirty="0"/>
                  <a:t>SSI 9.6%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</m:oMath>
                </a14:m>
                <a:r>
                  <a:rPr lang="en-US" sz="1500" dirty="0"/>
                  <a:t> 8.5%</a:t>
                </a:r>
              </a:p>
              <a:p>
                <a:endParaRPr lang="en-US" sz="15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428A06-AE58-B703-F6B7-7308ACED8F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5028" y="2114555"/>
                <a:ext cx="9941319" cy="4027625"/>
              </a:xfrm>
              <a:blipFill>
                <a:blip r:embed="rId2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2731-BEB5-3747-53B0-DDBBE058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Wille-Jorgensen P., et al. 2005 </a:t>
            </a:r>
            <a:r>
              <a:rPr lang="en-US" dirty="0" err="1"/>
              <a:t>Güenaga</a:t>
            </a:r>
            <a:r>
              <a:rPr lang="en-US" dirty="0"/>
              <a:t> K.F., et al.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5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7087A-051D-7D60-5EFC-D0E52A7A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Paradigm shift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E4E83B-CB0C-608A-8559-3395233A2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/>
                  <a:t>Koskenvuo L., et al.; 2019; Mechanical and oral antibiotic bowel preparation versus no bowel preparation for elective colectomy </a:t>
                </a:r>
                <a:r>
                  <a:rPr lang="en-US" sz="2800" dirty="0">
                    <a:solidFill>
                      <a:srgbClr val="C00000"/>
                    </a:solidFill>
                  </a:rPr>
                  <a:t>(MOBILE): </a:t>
                </a:r>
                <a:r>
                  <a:rPr lang="en-US" sz="2800" dirty="0"/>
                  <a:t>a </a:t>
                </a:r>
                <a:r>
                  <a:rPr lang="en-US" sz="2800" dirty="0" err="1"/>
                  <a:t>multicentre</a:t>
                </a:r>
                <a:r>
                  <a:rPr lang="en-US" sz="2800" dirty="0"/>
                  <a:t>, randomized, parallel, single- blinded trial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ym typeface="Wingdings" pitchFamily="2" charset="2"/>
                  </a:rPr>
                  <a:t> MOABP vs NBP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Wingdings" pitchFamily="2" charset="2"/>
                  </a:rPr>
                  <a:t>	SSI 7%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≠ 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11%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Wingdings" pitchFamily="2" charset="2"/>
                  </a:rPr>
                  <a:t>	AL 4%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4%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Wingdings" pitchFamily="2" charset="2"/>
                  </a:rPr>
                  <a:t>	Reoperation  8%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</m:oMath>
                </a14:m>
                <a:r>
                  <a:rPr lang="en-US" sz="2800" dirty="0"/>
                  <a:t> 7%</a:t>
                </a:r>
              </a:p>
              <a:p>
                <a:pPr marL="0" indent="0">
                  <a:buNone/>
                </a:pPr>
                <a:r>
                  <a:rPr lang="en-US" sz="2800" dirty="0"/>
                  <a:t>	Mortality 0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</m:oMath>
                </a14:m>
                <a:r>
                  <a:rPr lang="en-US" sz="2800" dirty="0"/>
                  <a:t> 2</a:t>
                </a:r>
              </a:p>
              <a:p>
                <a:r>
                  <a:rPr lang="en-US" dirty="0"/>
                  <a:t>Gustafsson U.O, et al. 2018; Guidelines for Perioperative Care in Elective Colorectal Surgery: Enhanced Recovery After Surgery (</a:t>
                </a:r>
                <a:r>
                  <a:rPr lang="en-US" dirty="0">
                    <a:solidFill>
                      <a:srgbClr val="C00000"/>
                    </a:solidFill>
                  </a:rPr>
                  <a:t>ERAS</a:t>
                </a:r>
                <a:r>
                  <a:rPr lang="en-US" dirty="0"/>
                  <a:t>) Society; World Journal of Surgery 43: pages 659-695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 NBP in rectal surgery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E4E83B-CB0C-608A-8559-3395233A2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1EB6D-3C74-02D2-4892-212B574D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/>
              <a:t>Koskenvuo</a:t>
            </a:r>
            <a:r>
              <a:rPr lang="en-US" sz="1200" dirty="0"/>
              <a:t> L., et al.; 2019</a:t>
            </a:r>
            <a:r>
              <a:rPr lang="en-US" dirty="0"/>
              <a:t> Gustafsson U.O, et al. 2018</a:t>
            </a:r>
          </a:p>
        </p:txBody>
      </p:sp>
    </p:spTree>
    <p:extLst>
      <p:ext uri="{BB962C8B-B14F-4D97-AF65-F5344CB8AC3E}">
        <p14:creationId xmlns:p14="http://schemas.microsoft.com/office/powerpoint/2010/main" val="245356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7FD40-B0A0-9785-8757-2B365326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Going back in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B9EEB-8C64-DD30-7D8B-79D9F2B57CF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54296" y="4636008"/>
                <a:ext cx="6894576" cy="1572768"/>
              </a:xfr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ORALEV 2020/ SELECT/ MOBILE 2 2021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Nichols 1972</a:t>
                </a:r>
              </a:p>
              <a:p>
                <a:pPr marL="342900" indent="-342900">
                  <a:buFont typeface="Wingdings" pitchFamily="2" charset="2"/>
                  <a:buChar char="è"/>
                </a:pPr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MOABP </a:t>
                </a:r>
              </a:p>
              <a:p>
                <a:pPr algn="r"/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No MBP/only rectal ca / AL + abscess similar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B9EEB-8C64-DD30-7D8B-79D9F2B57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54296" y="4636008"/>
                <a:ext cx="6894576" cy="1572768"/>
              </a:xfrm>
              <a:blipFill>
                <a:blip r:embed="rId2"/>
                <a:stretch>
                  <a:fillRect l="-1287" t="-7200" r="-1287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ime compass on hand">
            <a:extLst>
              <a:ext uri="{FF2B5EF4-FFF2-40B4-BE49-F238E27FC236}">
                <a16:creationId xmlns:a16="http://schemas.microsoft.com/office/drawing/2014/main" id="{DE9E7EBC-6A4E-6557-A32A-99F5BBC8D7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86" r="36745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1155F-E73D-9E4D-555D-818700F7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9767D7-1247-90FC-D22F-315F22EF9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172" y="136525"/>
            <a:ext cx="6148859" cy="27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8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188BEE-6EEA-DA02-04E5-49D141C4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Controversy persists into the future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9B43E-44EC-3168-4E90-A8782AFB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74D7B4BD-EC25-D164-D907-32F1DF35B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617242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981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5712</TotalTime>
  <Words>869</Words>
  <Application>Microsoft Macintosh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 Math</vt:lpstr>
      <vt:lpstr>Wingdings</vt:lpstr>
      <vt:lpstr>Office Theme</vt:lpstr>
      <vt:lpstr>No Bowel Prep (NBP) prior to colorectal surgery: a debate</vt:lpstr>
      <vt:lpstr>Elective colorectal surgery</vt:lpstr>
      <vt:lpstr>Typical/ index patient </vt:lpstr>
      <vt:lpstr>ADEs of MBP = Distorts ERAS</vt:lpstr>
      <vt:lpstr>ADEs Oral antibiotics</vt:lpstr>
      <vt:lpstr>Paradigm shift</vt:lpstr>
      <vt:lpstr>Paradigm shift</vt:lpstr>
      <vt:lpstr>Going back in time</vt:lpstr>
      <vt:lpstr>Controversy persists into the future</vt:lpstr>
      <vt:lpstr>Conclusion</vt:lpstr>
      <vt:lpstr>References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Siphesihle Khoza</dc:creator>
  <cp:lastModifiedBy>Siphesihle Khoza</cp:lastModifiedBy>
  <cp:revision>16</cp:revision>
  <dcterms:created xsi:type="dcterms:W3CDTF">2024-07-13T18:03:47Z</dcterms:created>
  <dcterms:modified xsi:type="dcterms:W3CDTF">2024-07-19T17:26:06Z</dcterms:modified>
</cp:coreProperties>
</file>