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6" r:id="rId18"/>
    <p:sldId id="297" r:id="rId19"/>
    <p:sldId id="298" r:id="rId20"/>
    <p:sldId id="299" r:id="rId21"/>
    <p:sldId id="300" r:id="rId22"/>
    <p:sldId id="301" r:id="rId23"/>
    <p:sldId id="265" r:id="rId24"/>
    <p:sldId id="267" r:id="rId25"/>
    <p:sldId id="278" r:id="rId26"/>
    <p:sldId id="280" r:id="rId27"/>
    <p:sldId id="257" r:id="rId28"/>
    <p:sldId id="279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DD3038-B451-4643-82C8-72E1C899141D}" v="301" dt="2024-07-20T17:54:49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Pattinson" userId="95b7c87ad0638688" providerId="LiveId" clId="{A4DD3038-B451-4643-82C8-72E1C899141D}"/>
    <pc:docChg chg="undo custSel addSld delSld modSld sldOrd">
      <pc:chgData name="James Pattinson" userId="95b7c87ad0638688" providerId="LiveId" clId="{A4DD3038-B451-4643-82C8-72E1C899141D}" dt="2024-07-20T17:54:49.408" v="1415"/>
      <pc:docMkLst>
        <pc:docMk/>
      </pc:docMkLst>
      <pc:sldChg chg="modSp mod">
        <pc:chgData name="James Pattinson" userId="95b7c87ad0638688" providerId="LiveId" clId="{A4DD3038-B451-4643-82C8-72E1C899141D}" dt="2024-07-20T15:51:04.739" v="44" actId="20577"/>
        <pc:sldMkLst>
          <pc:docMk/>
          <pc:sldMk cId="2156454458" sldId="256"/>
        </pc:sldMkLst>
        <pc:spChg chg="mod">
          <ac:chgData name="James Pattinson" userId="95b7c87ad0638688" providerId="LiveId" clId="{A4DD3038-B451-4643-82C8-72E1C899141D}" dt="2024-07-20T15:50:50.743" v="18" actId="20577"/>
          <ac:spMkLst>
            <pc:docMk/>
            <pc:sldMk cId="2156454458" sldId="256"/>
            <ac:spMk id="2" creationId="{0EBA3670-2BB3-FA65-3984-042D331E069B}"/>
          </ac:spMkLst>
        </pc:spChg>
        <pc:spChg chg="mod">
          <ac:chgData name="James Pattinson" userId="95b7c87ad0638688" providerId="LiveId" clId="{A4DD3038-B451-4643-82C8-72E1C899141D}" dt="2024-07-20T15:51:04.739" v="44" actId="20577"/>
          <ac:spMkLst>
            <pc:docMk/>
            <pc:sldMk cId="2156454458" sldId="256"/>
            <ac:spMk id="3" creationId="{68C7E1A5-BBBA-541D-FD04-387D9E3B0094}"/>
          </ac:spMkLst>
        </pc:spChg>
      </pc:sldChg>
      <pc:sldChg chg="addSp delSp modSp ord">
        <pc:chgData name="James Pattinson" userId="95b7c87ad0638688" providerId="LiveId" clId="{A4DD3038-B451-4643-82C8-72E1C899141D}" dt="2024-07-20T16:24:25.239" v="408" actId="1076"/>
        <pc:sldMkLst>
          <pc:docMk/>
          <pc:sldMk cId="385753208" sldId="257"/>
        </pc:sldMkLst>
        <pc:picChg chg="add mod">
          <ac:chgData name="James Pattinson" userId="95b7c87ad0638688" providerId="LiveId" clId="{A4DD3038-B451-4643-82C8-72E1C899141D}" dt="2024-07-20T16:24:25.239" v="408" actId="1076"/>
          <ac:picMkLst>
            <pc:docMk/>
            <pc:sldMk cId="385753208" sldId="257"/>
            <ac:picMk id="4" creationId="{82533696-FF6D-6B07-31EF-150D1ABFB824}"/>
          </ac:picMkLst>
        </pc:picChg>
        <pc:picChg chg="del mod">
          <ac:chgData name="James Pattinson" userId="95b7c87ad0638688" providerId="LiveId" clId="{A4DD3038-B451-4643-82C8-72E1C899141D}" dt="2024-07-20T16:24:13.504" v="404" actId="478"/>
          <ac:picMkLst>
            <pc:docMk/>
            <pc:sldMk cId="385753208" sldId="257"/>
            <ac:picMk id="1026" creationId="{4C9F3E2B-A036-6AE0-F21E-DBA023A27C91}"/>
          </ac:picMkLst>
        </pc:picChg>
      </pc:sldChg>
      <pc:sldChg chg="del">
        <pc:chgData name="James Pattinson" userId="95b7c87ad0638688" providerId="LiveId" clId="{A4DD3038-B451-4643-82C8-72E1C899141D}" dt="2024-07-20T16:22:45.665" v="397" actId="47"/>
        <pc:sldMkLst>
          <pc:docMk/>
          <pc:sldMk cId="1104927483" sldId="258"/>
        </pc:sldMkLst>
      </pc:sldChg>
      <pc:sldChg chg="del">
        <pc:chgData name="James Pattinson" userId="95b7c87ad0638688" providerId="LiveId" clId="{A4DD3038-B451-4643-82C8-72E1C899141D}" dt="2024-07-20T16:22:39.024" v="396" actId="47"/>
        <pc:sldMkLst>
          <pc:docMk/>
          <pc:sldMk cId="2898136148" sldId="259"/>
        </pc:sldMkLst>
      </pc:sldChg>
      <pc:sldChg chg="del">
        <pc:chgData name="James Pattinson" userId="95b7c87ad0638688" providerId="LiveId" clId="{A4DD3038-B451-4643-82C8-72E1C899141D}" dt="2024-07-20T16:22:27.540" v="395" actId="47"/>
        <pc:sldMkLst>
          <pc:docMk/>
          <pc:sldMk cId="4185127029" sldId="260"/>
        </pc:sldMkLst>
      </pc:sldChg>
      <pc:sldChg chg="del">
        <pc:chgData name="James Pattinson" userId="95b7c87ad0638688" providerId="LiveId" clId="{A4DD3038-B451-4643-82C8-72E1C899141D}" dt="2024-07-20T16:22:17.119" v="394" actId="47"/>
        <pc:sldMkLst>
          <pc:docMk/>
          <pc:sldMk cId="2613437882" sldId="261"/>
        </pc:sldMkLst>
      </pc:sldChg>
      <pc:sldChg chg="del">
        <pc:chgData name="James Pattinson" userId="95b7c87ad0638688" providerId="LiveId" clId="{A4DD3038-B451-4643-82C8-72E1C899141D}" dt="2024-07-20T16:22:17.119" v="394" actId="47"/>
        <pc:sldMkLst>
          <pc:docMk/>
          <pc:sldMk cId="3456503287" sldId="262"/>
        </pc:sldMkLst>
      </pc:sldChg>
      <pc:sldChg chg="del">
        <pc:chgData name="James Pattinson" userId="95b7c87ad0638688" providerId="LiveId" clId="{A4DD3038-B451-4643-82C8-72E1C899141D}" dt="2024-07-20T16:22:17.119" v="394" actId="47"/>
        <pc:sldMkLst>
          <pc:docMk/>
          <pc:sldMk cId="2553010863" sldId="263"/>
        </pc:sldMkLst>
      </pc:sldChg>
      <pc:sldChg chg="del">
        <pc:chgData name="James Pattinson" userId="95b7c87ad0638688" providerId="LiveId" clId="{A4DD3038-B451-4643-82C8-72E1C899141D}" dt="2024-07-20T16:22:17.119" v="394" actId="47"/>
        <pc:sldMkLst>
          <pc:docMk/>
          <pc:sldMk cId="3942249243" sldId="264"/>
        </pc:sldMkLst>
      </pc:sldChg>
      <pc:sldChg chg="addSp delSp modSp mod">
        <pc:chgData name="James Pattinson" userId="95b7c87ad0638688" providerId="LiveId" clId="{A4DD3038-B451-4643-82C8-72E1C899141D}" dt="2024-07-20T17:44:07.193" v="1186" actId="1076"/>
        <pc:sldMkLst>
          <pc:docMk/>
          <pc:sldMk cId="1782254788" sldId="265"/>
        </pc:sldMkLst>
        <pc:spChg chg="del">
          <ac:chgData name="James Pattinson" userId="95b7c87ad0638688" providerId="LiveId" clId="{A4DD3038-B451-4643-82C8-72E1C899141D}" dt="2024-07-20T17:43:36.943" v="1174" actId="478"/>
          <ac:spMkLst>
            <pc:docMk/>
            <pc:sldMk cId="1782254788" sldId="265"/>
            <ac:spMk id="2" creationId="{9CA5587A-9DFB-FD7E-7FCE-51FECC8F3836}"/>
          </ac:spMkLst>
        </pc:spChg>
        <pc:spChg chg="del">
          <ac:chgData name="James Pattinson" userId="95b7c87ad0638688" providerId="LiveId" clId="{A4DD3038-B451-4643-82C8-72E1C899141D}" dt="2024-07-20T17:43:38.818" v="1175" actId="478"/>
          <ac:spMkLst>
            <pc:docMk/>
            <pc:sldMk cId="1782254788" sldId="265"/>
            <ac:spMk id="3" creationId="{35B70D4D-3642-006E-866C-977B6D0E46F8}"/>
          </ac:spMkLst>
        </pc:spChg>
        <pc:spChg chg="add mod">
          <ac:chgData name="James Pattinson" userId="95b7c87ad0638688" providerId="LiveId" clId="{A4DD3038-B451-4643-82C8-72E1C899141D}" dt="2024-07-20T17:43:36.943" v="1174" actId="478"/>
          <ac:spMkLst>
            <pc:docMk/>
            <pc:sldMk cId="1782254788" sldId="265"/>
            <ac:spMk id="7" creationId="{49C6758F-02AA-4146-98E3-EE8645FBF85B}"/>
          </ac:spMkLst>
        </pc:spChg>
        <pc:spChg chg="add del mod">
          <ac:chgData name="James Pattinson" userId="95b7c87ad0638688" providerId="LiveId" clId="{A4DD3038-B451-4643-82C8-72E1C899141D}" dt="2024-07-20T17:43:43.927" v="1176" actId="478"/>
          <ac:spMkLst>
            <pc:docMk/>
            <pc:sldMk cId="1782254788" sldId="265"/>
            <ac:spMk id="9" creationId="{FEEC242A-BD5E-4B89-996E-C0803D7A981B}"/>
          </ac:spMkLst>
        </pc:spChg>
        <pc:picChg chg="mod">
          <ac:chgData name="James Pattinson" userId="95b7c87ad0638688" providerId="LiveId" clId="{A4DD3038-B451-4643-82C8-72E1C899141D}" dt="2024-07-20T17:44:07.193" v="1186" actId="1076"/>
          <ac:picMkLst>
            <pc:docMk/>
            <pc:sldMk cId="1782254788" sldId="265"/>
            <ac:picMk id="4" creationId="{7D8DD065-30B3-E7F5-63C4-8F1ACE5D366A}"/>
          </ac:picMkLst>
        </pc:picChg>
        <pc:picChg chg="mod">
          <ac:chgData name="James Pattinson" userId="95b7c87ad0638688" providerId="LiveId" clId="{A4DD3038-B451-4643-82C8-72E1C899141D}" dt="2024-07-20T17:44:07.193" v="1186" actId="1076"/>
          <ac:picMkLst>
            <pc:docMk/>
            <pc:sldMk cId="1782254788" sldId="265"/>
            <ac:picMk id="5" creationId="{71E88E84-CA4E-2212-279D-149A94C7BC61}"/>
          </ac:picMkLst>
        </pc:picChg>
        <pc:picChg chg="add mod">
          <ac:chgData name="James Pattinson" userId="95b7c87ad0638688" providerId="LiveId" clId="{A4DD3038-B451-4643-82C8-72E1C899141D}" dt="2024-07-20T17:44:02.020" v="1185" actId="571"/>
          <ac:picMkLst>
            <pc:docMk/>
            <pc:sldMk cId="1782254788" sldId="265"/>
            <ac:picMk id="10" creationId="{662A64F5-AA63-1736-6506-CF90903C3D9E}"/>
          </ac:picMkLst>
        </pc:picChg>
        <pc:picChg chg="add mod">
          <ac:chgData name="James Pattinson" userId="95b7c87ad0638688" providerId="LiveId" clId="{A4DD3038-B451-4643-82C8-72E1C899141D}" dt="2024-07-20T17:44:02.020" v="1185" actId="571"/>
          <ac:picMkLst>
            <pc:docMk/>
            <pc:sldMk cId="1782254788" sldId="265"/>
            <ac:picMk id="11" creationId="{1272449C-BFC5-372C-7E36-8CD93E6B58DA}"/>
          </ac:picMkLst>
        </pc:picChg>
      </pc:sldChg>
      <pc:sldChg chg="del">
        <pc:chgData name="James Pattinson" userId="95b7c87ad0638688" providerId="LiveId" clId="{A4DD3038-B451-4643-82C8-72E1C899141D}" dt="2024-07-20T16:22:17.119" v="394" actId="47"/>
        <pc:sldMkLst>
          <pc:docMk/>
          <pc:sldMk cId="3013509320" sldId="266"/>
        </pc:sldMkLst>
      </pc:sldChg>
      <pc:sldChg chg="addSp modSp mod">
        <pc:chgData name="James Pattinson" userId="95b7c87ad0638688" providerId="LiveId" clId="{A4DD3038-B451-4643-82C8-72E1C899141D}" dt="2024-07-20T16:49:49.937" v="644" actId="1076"/>
        <pc:sldMkLst>
          <pc:docMk/>
          <pc:sldMk cId="1858693181" sldId="267"/>
        </pc:sldMkLst>
        <pc:spChg chg="mod">
          <ac:chgData name="James Pattinson" userId="95b7c87ad0638688" providerId="LiveId" clId="{A4DD3038-B451-4643-82C8-72E1C899141D}" dt="2024-07-20T16:49:14.170" v="639" actId="20577"/>
          <ac:spMkLst>
            <pc:docMk/>
            <pc:sldMk cId="1858693181" sldId="267"/>
            <ac:spMk id="3" creationId="{70AE0A16-73F7-A010-F872-9FC47C2AA783}"/>
          </ac:spMkLst>
        </pc:spChg>
        <pc:picChg chg="add mod">
          <ac:chgData name="James Pattinson" userId="95b7c87ad0638688" providerId="LiveId" clId="{A4DD3038-B451-4643-82C8-72E1C899141D}" dt="2024-07-20T16:49:49.937" v="644" actId="1076"/>
          <ac:picMkLst>
            <pc:docMk/>
            <pc:sldMk cId="1858693181" sldId="267"/>
            <ac:picMk id="4" creationId="{22AFC517-68C5-4AA0-4C84-ADF1CD5AD634}"/>
          </ac:picMkLst>
        </pc:picChg>
      </pc:sldChg>
      <pc:sldChg chg="del">
        <pc:chgData name="James Pattinson" userId="95b7c87ad0638688" providerId="LiveId" clId="{A4DD3038-B451-4643-82C8-72E1C899141D}" dt="2024-07-20T16:21:39.090" v="393" actId="47"/>
        <pc:sldMkLst>
          <pc:docMk/>
          <pc:sldMk cId="3130603581" sldId="268"/>
        </pc:sldMkLst>
      </pc:sldChg>
      <pc:sldChg chg="del">
        <pc:chgData name="James Pattinson" userId="95b7c87ad0638688" providerId="LiveId" clId="{A4DD3038-B451-4643-82C8-72E1C899141D}" dt="2024-07-20T16:21:39.090" v="393" actId="47"/>
        <pc:sldMkLst>
          <pc:docMk/>
          <pc:sldMk cId="2050160070" sldId="269"/>
        </pc:sldMkLst>
      </pc:sldChg>
      <pc:sldChg chg="del">
        <pc:chgData name="James Pattinson" userId="95b7c87ad0638688" providerId="LiveId" clId="{A4DD3038-B451-4643-82C8-72E1C899141D}" dt="2024-07-20T17:32:30.142" v="892" actId="47"/>
        <pc:sldMkLst>
          <pc:docMk/>
          <pc:sldMk cId="1077427098" sldId="270"/>
        </pc:sldMkLst>
      </pc:sldChg>
      <pc:sldChg chg="del">
        <pc:chgData name="James Pattinson" userId="95b7c87ad0638688" providerId="LiveId" clId="{A4DD3038-B451-4643-82C8-72E1C899141D}" dt="2024-07-20T16:22:46.774" v="398" actId="47"/>
        <pc:sldMkLst>
          <pc:docMk/>
          <pc:sldMk cId="275278802" sldId="271"/>
        </pc:sldMkLst>
      </pc:sldChg>
      <pc:sldChg chg="del">
        <pc:chgData name="James Pattinson" userId="95b7c87ad0638688" providerId="LiveId" clId="{A4DD3038-B451-4643-82C8-72E1C899141D}" dt="2024-07-20T16:22:17.119" v="394" actId="47"/>
        <pc:sldMkLst>
          <pc:docMk/>
          <pc:sldMk cId="1487564075" sldId="272"/>
        </pc:sldMkLst>
      </pc:sldChg>
      <pc:sldChg chg="del">
        <pc:chgData name="James Pattinson" userId="95b7c87ad0638688" providerId="LiveId" clId="{A4DD3038-B451-4643-82C8-72E1C899141D}" dt="2024-07-20T16:22:17.119" v="394" actId="47"/>
        <pc:sldMkLst>
          <pc:docMk/>
          <pc:sldMk cId="258500077" sldId="273"/>
        </pc:sldMkLst>
      </pc:sldChg>
      <pc:sldChg chg="del">
        <pc:chgData name="James Pattinson" userId="95b7c87ad0638688" providerId="LiveId" clId="{A4DD3038-B451-4643-82C8-72E1C899141D}" dt="2024-07-20T16:21:39.090" v="393" actId="47"/>
        <pc:sldMkLst>
          <pc:docMk/>
          <pc:sldMk cId="1740438337" sldId="274"/>
        </pc:sldMkLst>
      </pc:sldChg>
      <pc:sldChg chg="del">
        <pc:chgData name="James Pattinson" userId="95b7c87ad0638688" providerId="LiveId" clId="{A4DD3038-B451-4643-82C8-72E1C899141D}" dt="2024-07-20T16:21:39.090" v="393" actId="47"/>
        <pc:sldMkLst>
          <pc:docMk/>
          <pc:sldMk cId="3598546121" sldId="275"/>
        </pc:sldMkLst>
      </pc:sldChg>
      <pc:sldChg chg="del">
        <pc:chgData name="James Pattinson" userId="95b7c87ad0638688" providerId="LiveId" clId="{A4DD3038-B451-4643-82C8-72E1C899141D}" dt="2024-07-20T16:21:39.090" v="393" actId="47"/>
        <pc:sldMkLst>
          <pc:docMk/>
          <pc:sldMk cId="1704692859" sldId="276"/>
        </pc:sldMkLst>
      </pc:sldChg>
      <pc:sldChg chg="addSp delSp modSp new del ord">
        <pc:chgData name="James Pattinson" userId="95b7c87ad0638688" providerId="LiveId" clId="{A4DD3038-B451-4643-82C8-72E1C899141D}" dt="2024-07-20T16:24:35.943" v="409" actId="47"/>
        <pc:sldMkLst>
          <pc:docMk/>
          <pc:sldMk cId="2605672106" sldId="277"/>
        </pc:sldMkLst>
        <pc:picChg chg="add del mod">
          <ac:chgData name="James Pattinson" userId="95b7c87ad0638688" providerId="LiveId" clId="{A4DD3038-B451-4643-82C8-72E1C899141D}" dt="2024-07-20T16:24:17.223" v="405" actId="21"/>
          <ac:picMkLst>
            <pc:docMk/>
            <pc:sldMk cId="2605672106" sldId="277"/>
            <ac:picMk id="1026" creationId="{7D523904-8830-D226-F922-A16E7857B9E0}"/>
          </ac:picMkLst>
        </pc:picChg>
      </pc:sldChg>
      <pc:sldChg chg="addSp modSp new">
        <pc:chgData name="James Pattinson" userId="95b7c87ad0638688" providerId="LiveId" clId="{A4DD3038-B451-4643-82C8-72E1C899141D}" dt="2024-07-20T16:03:32.471" v="56" actId="1076"/>
        <pc:sldMkLst>
          <pc:docMk/>
          <pc:sldMk cId="3683084277" sldId="278"/>
        </pc:sldMkLst>
        <pc:picChg chg="add mod">
          <ac:chgData name="James Pattinson" userId="95b7c87ad0638688" providerId="LiveId" clId="{A4DD3038-B451-4643-82C8-72E1C899141D}" dt="2024-07-20T16:03:32.471" v="56" actId="1076"/>
          <ac:picMkLst>
            <pc:docMk/>
            <pc:sldMk cId="3683084277" sldId="278"/>
            <ac:picMk id="2050" creationId="{A0B1A651-4161-873B-DAB4-381EFFCEC1E1}"/>
          </ac:picMkLst>
        </pc:picChg>
      </pc:sldChg>
      <pc:sldChg chg="addSp delSp modSp new mod modAnim">
        <pc:chgData name="James Pattinson" userId="95b7c87ad0638688" providerId="LiveId" clId="{A4DD3038-B451-4643-82C8-72E1C899141D}" dt="2024-07-20T16:53:07.449" v="665" actId="1076"/>
        <pc:sldMkLst>
          <pc:docMk/>
          <pc:sldMk cId="3392093156" sldId="279"/>
        </pc:sldMkLst>
        <pc:spChg chg="add mod">
          <ac:chgData name="James Pattinson" userId="95b7c87ad0638688" providerId="LiveId" clId="{A4DD3038-B451-4643-82C8-72E1C899141D}" dt="2024-07-20T16:06:10.951" v="76" actId="14100"/>
          <ac:spMkLst>
            <pc:docMk/>
            <pc:sldMk cId="3392093156" sldId="279"/>
            <ac:spMk id="4" creationId="{B5846F05-73D9-7C2E-5CE7-B6CCCADF009A}"/>
          </ac:spMkLst>
        </pc:spChg>
        <pc:spChg chg="add del mod">
          <ac:chgData name="James Pattinson" userId="95b7c87ad0638688" providerId="LiveId" clId="{A4DD3038-B451-4643-82C8-72E1C899141D}" dt="2024-07-20T16:20:50.451" v="392" actId="478"/>
          <ac:spMkLst>
            <pc:docMk/>
            <pc:sldMk cId="3392093156" sldId="279"/>
            <ac:spMk id="5" creationId="{6E5A9CEE-54F3-63C0-02B4-5B3858A07581}"/>
          </ac:spMkLst>
        </pc:spChg>
        <pc:spChg chg="add mod">
          <ac:chgData name="James Pattinson" userId="95b7c87ad0638688" providerId="LiveId" clId="{A4DD3038-B451-4643-82C8-72E1C899141D}" dt="2024-07-20T16:06:32.077" v="82" actId="14100"/>
          <ac:spMkLst>
            <pc:docMk/>
            <pc:sldMk cId="3392093156" sldId="279"/>
            <ac:spMk id="6" creationId="{FDA1377F-318B-8BA6-BEDF-F06E2C14E27F}"/>
          </ac:spMkLst>
        </pc:spChg>
        <pc:spChg chg="add mod">
          <ac:chgData name="James Pattinson" userId="95b7c87ad0638688" providerId="LiveId" clId="{A4DD3038-B451-4643-82C8-72E1C899141D}" dt="2024-07-20T16:53:07.449" v="665" actId="1076"/>
          <ac:spMkLst>
            <pc:docMk/>
            <pc:sldMk cId="3392093156" sldId="279"/>
            <ac:spMk id="7" creationId="{E28DEE9B-BB97-3F34-3128-99CCDA125B26}"/>
          </ac:spMkLst>
        </pc:spChg>
        <pc:spChg chg="add mod">
          <ac:chgData name="James Pattinson" userId="95b7c87ad0638688" providerId="LiveId" clId="{A4DD3038-B451-4643-82C8-72E1C899141D}" dt="2024-07-20T16:20:21.538" v="384" actId="20577"/>
          <ac:spMkLst>
            <pc:docMk/>
            <pc:sldMk cId="3392093156" sldId="279"/>
            <ac:spMk id="8" creationId="{741DC7D0-2A89-38B1-8F40-60C17CDB4B46}"/>
          </ac:spMkLst>
        </pc:spChg>
        <pc:spChg chg="add del mod">
          <ac:chgData name="James Pattinson" userId="95b7c87ad0638688" providerId="LiveId" clId="{A4DD3038-B451-4643-82C8-72E1C899141D}" dt="2024-07-20T16:20:33.698" v="387" actId="478"/>
          <ac:spMkLst>
            <pc:docMk/>
            <pc:sldMk cId="3392093156" sldId="279"/>
            <ac:spMk id="9" creationId="{C59C3D8F-6864-4FF3-7B31-1CB3D03E1040}"/>
          </ac:spMkLst>
        </pc:spChg>
        <pc:spChg chg="add mod">
          <ac:chgData name="James Pattinson" userId="95b7c87ad0638688" providerId="LiveId" clId="{A4DD3038-B451-4643-82C8-72E1C899141D}" dt="2024-07-20T16:09:11.743" v="225" actId="14100"/>
          <ac:spMkLst>
            <pc:docMk/>
            <pc:sldMk cId="3392093156" sldId="279"/>
            <ac:spMk id="10" creationId="{7137F4DC-2469-E66F-3E4B-AB32440FC0F3}"/>
          </ac:spMkLst>
        </pc:spChg>
        <pc:spChg chg="add mod">
          <ac:chgData name="James Pattinson" userId="95b7c87ad0638688" providerId="LiveId" clId="{A4DD3038-B451-4643-82C8-72E1C899141D}" dt="2024-07-20T16:52:59.901" v="664" actId="20577"/>
          <ac:spMkLst>
            <pc:docMk/>
            <pc:sldMk cId="3392093156" sldId="279"/>
            <ac:spMk id="11" creationId="{C5A52A82-3782-4FB5-AD70-3F22E680D10C}"/>
          </ac:spMkLst>
        </pc:spChg>
        <pc:spChg chg="add mod">
          <ac:chgData name="James Pattinson" userId="95b7c87ad0638688" providerId="LiveId" clId="{A4DD3038-B451-4643-82C8-72E1C899141D}" dt="2024-07-20T16:20:48.545" v="391" actId="1076"/>
          <ac:spMkLst>
            <pc:docMk/>
            <pc:sldMk cId="3392093156" sldId="279"/>
            <ac:spMk id="12" creationId="{8B8833D8-CEF0-B1FC-D997-16805F71D601}"/>
          </ac:spMkLst>
        </pc:spChg>
        <pc:spChg chg="add mod">
          <ac:chgData name="James Pattinson" userId="95b7c87ad0638688" providerId="LiveId" clId="{A4DD3038-B451-4643-82C8-72E1C899141D}" dt="2024-07-20T16:20:44.280" v="389" actId="1076"/>
          <ac:spMkLst>
            <pc:docMk/>
            <pc:sldMk cId="3392093156" sldId="279"/>
            <ac:spMk id="13" creationId="{ACAED4FE-4053-871F-C25B-55D6E5C2EA7E}"/>
          </ac:spMkLst>
        </pc:spChg>
        <pc:picChg chg="add mod">
          <ac:chgData name="James Pattinson" userId="95b7c87ad0638688" providerId="LiveId" clId="{A4DD3038-B451-4643-82C8-72E1C899141D}" dt="2024-07-20T16:09:49.819" v="254" actId="1076"/>
          <ac:picMkLst>
            <pc:docMk/>
            <pc:sldMk cId="3392093156" sldId="279"/>
            <ac:picMk id="3074" creationId="{2F5F8A26-05ED-B2A8-C77E-4CDF59099EF4}"/>
          </ac:picMkLst>
        </pc:picChg>
      </pc:sldChg>
      <pc:sldChg chg="addSp delSp modSp mod modAnim">
        <pc:chgData name="James Pattinson" userId="95b7c87ad0638688" providerId="LiveId" clId="{A4DD3038-B451-4643-82C8-72E1C899141D}" dt="2024-07-20T16:17:39.471" v="363"/>
        <pc:sldMkLst>
          <pc:docMk/>
          <pc:sldMk cId="3251744718" sldId="280"/>
        </pc:sldMkLst>
        <pc:spChg chg="mod">
          <ac:chgData name="James Pattinson" userId="95b7c87ad0638688" providerId="LiveId" clId="{A4DD3038-B451-4643-82C8-72E1C899141D}" dt="2024-07-20T16:14:54.093" v="352" actId="20577"/>
          <ac:spMkLst>
            <pc:docMk/>
            <pc:sldMk cId="3251744718" sldId="280"/>
            <ac:spMk id="2" creationId="{790B97D3-539E-D1D0-511E-BA626DD465FF}"/>
          </ac:spMkLst>
        </pc:spChg>
        <pc:spChg chg="mod">
          <ac:chgData name="James Pattinson" userId="95b7c87ad0638688" providerId="LiveId" clId="{A4DD3038-B451-4643-82C8-72E1C899141D}" dt="2024-07-20T16:12:18.096" v="332" actId="14100"/>
          <ac:spMkLst>
            <pc:docMk/>
            <pc:sldMk cId="3251744718" sldId="280"/>
            <ac:spMk id="7" creationId="{E28DEE9B-BB97-3F34-3128-99CCDA125B26}"/>
          </ac:spMkLst>
        </pc:spChg>
        <pc:spChg chg="del">
          <ac:chgData name="James Pattinson" userId="95b7c87ad0638688" providerId="LiveId" clId="{A4DD3038-B451-4643-82C8-72E1C899141D}" dt="2024-07-20T16:11:59.987" v="328" actId="478"/>
          <ac:spMkLst>
            <pc:docMk/>
            <pc:sldMk cId="3251744718" sldId="280"/>
            <ac:spMk id="8" creationId="{741DC7D0-2A89-38B1-8F40-60C17CDB4B46}"/>
          </ac:spMkLst>
        </pc:spChg>
        <pc:spChg chg="del">
          <ac:chgData name="James Pattinson" userId="95b7c87ad0638688" providerId="LiveId" clId="{A4DD3038-B451-4643-82C8-72E1C899141D}" dt="2024-07-20T16:12:01.862" v="329" actId="478"/>
          <ac:spMkLst>
            <pc:docMk/>
            <pc:sldMk cId="3251744718" sldId="280"/>
            <ac:spMk id="9" creationId="{C59C3D8F-6864-4FF3-7B31-1CB3D03E1040}"/>
          </ac:spMkLst>
        </pc:spChg>
        <pc:spChg chg="del">
          <ac:chgData name="James Pattinson" userId="95b7c87ad0638688" providerId="LiveId" clId="{A4DD3038-B451-4643-82C8-72E1C899141D}" dt="2024-07-20T16:12:04.268" v="330" actId="478"/>
          <ac:spMkLst>
            <pc:docMk/>
            <pc:sldMk cId="3251744718" sldId="280"/>
            <ac:spMk id="10" creationId="{7137F4DC-2469-E66F-3E4B-AB32440FC0F3}"/>
          </ac:spMkLst>
        </pc:spChg>
        <pc:spChg chg="mod">
          <ac:chgData name="James Pattinson" userId="95b7c87ad0638688" providerId="LiveId" clId="{A4DD3038-B451-4643-82C8-72E1C899141D}" dt="2024-07-20T16:15:24.164" v="356" actId="1076"/>
          <ac:spMkLst>
            <pc:docMk/>
            <pc:sldMk cId="3251744718" sldId="280"/>
            <ac:spMk id="11" creationId="{C5A52A82-3782-4FB5-AD70-3F22E680D10C}"/>
          </ac:spMkLst>
        </pc:spChg>
        <pc:spChg chg="add mod">
          <ac:chgData name="James Pattinson" userId="95b7c87ad0638688" providerId="LiveId" clId="{A4DD3038-B451-4643-82C8-72E1C899141D}" dt="2024-07-20T16:16:04.731" v="362" actId="14100"/>
          <ac:spMkLst>
            <pc:docMk/>
            <pc:sldMk cId="3251744718" sldId="280"/>
            <ac:spMk id="12" creationId="{E352CC01-5B6A-9D2C-0488-BB0A3CDBC09B}"/>
          </ac:spMkLst>
        </pc:spChg>
      </pc:sldChg>
      <pc:sldChg chg="addSp modSp new mod">
        <pc:chgData name="James Pattinson" userId="95b7c87ad0638688" providerId="LiveId" clId="{A4DD3038-B451-4643-82C8-72E1C899141D}" dt="2024-07-20T17:33:45.647" v="894" actId="20577"/>
        <pc:sldMkLst>
          <pc:docMk/>
          <pc:sldMk cId="2041413646" sldId="281"/>
        </pc:sldMkLst>
        <pc:spChg chg="mod">
          <ac:chgData name="James Pattinson" userId="95b7c87ad0638688" providerId="LiveId" clId="{A4DD3038-B451-4643-82C8-72E1C899141D}" dt="2024-07-20T17:33:45.647" v="894" actId="20577"/>
          <ac:spMkLst>
            <pc:docMk/>
            <pc:sldMk cId="2041413646" sldId="281"/>
            <ac:spMk id="2" creationId="{4920400D-5C50-4723-AF33-803DAB7EC85F}"/>
          </ac:spMkLst>
        </pc:spChg>
        <pc:picChg chg="add mod">
          <ac:chgData name="James Pattinson" userId="95b7c87ad0638688" providerId="LiveId" clId="{A4DD3038-B451-4643-82C8-72E1C899141D}" dt="2024-07-20T16:29:08.507" v="414" actId="1076"/>
          <ac:picMkLst>
            <pc:docMk/>
            <pc:sldMk cId="2041413646" sldId="281"/>
            <ac:picMk id="4098" creationId="{955BC1DC-4A9F-C029-9B62-49ABE3D541BB}"/>
          </ac:picMkLst>
        </pc:picChg>
      </pc:sldChg>
      <pc:sldChg chg="addSp modSp new mod">
        <pc:chgData name="James Pattinson" userId="95b7c87ad0638688" providerId="LiveId" clId="{A4DD3038-B451-4643-82C8-72E1C899141D}" dt="2024-07-20T17:33:49.225" v="896" actId="20577"/>
        <pc:sldMkLst>
          <pc:docMk/>
          <pc:sldMk cId="1703390401" sldId="282"/>
        </pc:sldMkLst>
        <pc:spChg chg="mod">
          <ac:chgData name="James Pattinson" userId="95b7c87ad0638688" providerId="LiveId" clId="{A4DD3038-B451-4643-82C8-72E1C899141D}" dt="2024-07-20T17:33:49.225" v="896" actId="20577"/>
          <ac:spMkLst>
            <pc:docMk/>
            <pc:sldMk cId="1703390401" sldId="282"/>
            <ac:spMk id="2" creationId="{DF1065E1-5B57-7A8C-2591-BDF66270BD13}"/>
          </ac:spMkLst>
        </pc:spChg>
        <pc:picChg chg="add mod">
          <ac:chgData name="James Pattinson" userId="95b7c87ad0638688" providerId="LiveId" clId="{A4DD3038-B451-4643-82C8-72E1C899141D}" dt="2024-07-20T16:29:52.213" v="461" actId="1076"/>
          <ac:picMkLst>
            <pc:docMk/>
            <pc:sldMk cId="1703390401" sldId="282"/>
            <ac:picMk id="7170" creationId="{E04A27C7-8378-9194-53F3-3BCC2E6E510C}"/>
          </ac:picMkLst>
        </pc:picChg>
      </pc:sldChg>
      <pc:sldChg chg="addSp delSp modSp new mod">
        <pc:chgData name="James Pattinson" userId="95b7c87ad0638688" providerId="LiveId" clId="{A4DD3038-B451-4643-82C8-72E1C899141D}" dt="2024-07-20T17:33:52.537" v="898" actId="20577"/>
        <pc:sldMkLst>
          <pc:docMk/>
          <pc:sldMk cId="2158276552" sldId="283"/>
        </pc:sldMkLst>
        <pc:spChg chg="mod">
          <ac:chgData name="James Pattinson" userId="95b7c87ad0638688" providerId="LiveId" clId="{A4DD3038-B451-4643-82C8-72E1C899141D}" dt="2024-07-20T17:33:52.537" v="898" actId="20577"/>
          <ac:spMkLst>
            <pc:docMk/>
            <pc:sldMk cId="2158276552" sldId="283"/>
            <ac:spMk id="2" creationId="{114D8598-7934-257E-DAF7-94C4D56AE675}"/>
          </ac:spMkLst>
        </pc:spChg>
        <pc:spChg chg="del">
          <ac:chgData name="James Pattinson" userId="95b7c87ad0638688" providerId="LiveId" clId="{A4DD3038-B451-4643-82C8-72E1C899141D}" dt="2024-07-20T16:38:36.652" v="482" actId="478"/>
          <ac:spMkLst>
            <pc:docMk/>
            <pc:sldMk cId="2158276552" sldId="283"/>
            <ac:spMk id="3" creationId="{D4DA8497-3468-6F66-950C-14C7BE4E811A}"/>
          </ac:spMkLst>
        </pc:spChg>
        <pc:spChg chg="add mod">
          <ac:chgData name="James Pattinson" userId="95b7c87ad0638688" providerId="LiveId" clId="{A4DD3038-B451-4643-82C8-72E1C899141D}" dt="2024-07-20T16:39:10.058" v="503" actId="1076"/>
          <ac:spMkLst>
            <pc:docMk/>
            <pc:sldMk cId="2158276552" sldId="283"/>
            <ac:spMk id="4" creationId="{253D966F-9CFC-984A-2813-7D0AE261B2CB}"/>
          </ac:spMkLst>
        </pc:spChg>
        <pc:spChg chg="add mod">
          <ac:chgData name="James Pattinson" userId="95b7c87ad0638688" providerId="LiveId" clId="{A4DD3038-B451-4643-82C8-72E1C899141D}" dt="2024-07-20T16:39:03.558" v="501" actId="1076"/>
          <ac:spMkLst>
            <pc:docMk/>
            <pc:sldMk cId="2158276552" sldId="283"/>
            <ac:spMk id="5" creationId="{77DB29E5-2AAB-9499-548B-CC17DAF4BC28}"/>
          </ac:spMkLst>
        </pc:spChg>
        <pc:picChg chg="add mod">
          <ac:chgData name="James Pattinson" userId="95b7c87ad0638688" providerId="LiveId" clId="{A4DD3038-B451-4643-82C8-72E1C899141D}" dt="2024-07-20T16:38:24.059" v="481" actId="1076"/>
          <ac:picMkLst>
            <pc:docMk/>
            <pc:sldMk cId="2158276552" sldId="283"/>
            <ac:picMk id="8194" creationId="{4FE62DB0-AA76-67B9-4CDA-CDB630D16521}"/>
          </ac:picMkLst>
        </pc:picChg>
      </pc:sldChg>
      <pc:sldChg chg="addSp modSp new del">
        <pc:chgData name="James Pattinson" userId="95b7c87ad0638688" providerId="LiveId" clId="{A4DD3038-B451-4643-82C8-72E1C899141D}" dt="2024-07-20T16:40:32.697" v="560" actId="47"/>
        <pc:sldMkLst>
          <pc:docMk/>
          <pc:sldMk cId="1151562518" sldId="284"/>
        </pc:sldMkLst>
        <pc:picChg chg="add mod">
          <ac:chgData name="James Pattinson" userId="95b7c87ad0638688" providerId="LiveId" clId="{A4DD3038-B451-4643-82C8-72E1C899141D}" dt="2024-07-20T16:40:30.619" v="559" actId="18131"/>
          <ac:picMkLst>
            <pc:docMk/>
            <pc:sldMk cId="1151562518" sldId="284"/>
            <ac:picMk id="4" creationId="{DC7D3905-A86F-562E-7E71-9085EB069700}"/>
          </ac:picMkLst>
        </pc:picChg>
      </pc:sldChg>
      <pc:sldChg chg="modSp mod">
        <pc:chgData name="James Pattinson" userId="95b7c87ad0638688" providerId="LiveId" clId="{A4DD3038-B451-4643-82C8-72E1C899141D}" dt="2024-07-20T17:33:56.178" v="900" actId="20577"/>
        <pc:sldMkLst>
          <pc:docMk/>
          <pc:sldMk cId="4292363861" sldId="284"/>
        </pc:sldMkLst>
        <pc:spChg chg="mod">
          <ac:chgData name="James Pattinson" userId="95b7c87ad0638688" providerId="LiveId" clId="{A4DD3038-B451-4643-82C8-72E1C899141D}" dt="2024-07-20T17:33:56.178" v="900" actId="20577"/>
          <ac:spMkLst>
            <pc:docMk/>
            <pc:sldMk cId="4292363861" sldId="284"/>
            <ac:spMk id="2" creationId="{114D8598-7934-257E-DAF7-94C4D56AE675}"/>
          </ac:spMkLst>
        </pc:spChg>
        <pc:spChg chg="mod">
          <ac:chgData name="James Pattinson" userId="95b7c87ad0638688" providerId="LiveId" clId="{A4DD3038-B451-4643-82C8-72E1C899141D}" dt="2024-07-20T16:41:01.448" v="563" actId="1076"/>
          <ac:spMkLst>
            <pc:docMk/>
            <pc:sldMk cId="4292363861" sldId="284"/>
            <ac:spMk id="4" creationId="{253D966F-9CFC-984A-2813-7D0AE261B2CB}"/>
          </ac:spMkLst>
        </pc:spChg>
        <pc:spChg chg="mod">
          <ac:chgData name="James Pattinson" userId="95b7c87ad0638688" providerId="LiveId" clId="{A4DD3038-B451-4643-82C8-72E1C899141D}" dt="2024-07-20T16:41:03.994" v="564" actId="1076"/>
          <ac:spMkLst>
            <pc:docMk/>
            <pc:sldMk cId="4292363861" sldId="284"/>
            <ac:spMk id="5" creationId="{77DB29E5-2AAB-9499-548B-CC17DAF4BC28}"/>
          </ac:spMkLst>
        </pc:spChg>
        <pc:picChg chg="mod">
          <ac:chgData name="James Pattinson" userId="95b7c87ad0638688" providerId="LiveId" clId="{A4DD3038-B451-4643-82C8-72E1C899141D}" dt="2024-07-20T16:40:50.229" v="562" actId="18131"/>
          <ac:picMkLst>
            <pc:docMk/>
            <pc:sldMk cId="4292363861" sldId="284"/>
            <ac:picMk id="8194" creationId="{4FE62DB0-AA76-67B9-4CDA-CDB630D16521}"/>
          </ac:picMkLst>
        </pc:picChg>
      </pc:sldChg>
      <pc:sldChg chg="modSp mod">
        <pc:chgData name="James Pattinson" userId="95b7c87ad0638688" providerId="LiveId" clId="{A4DD3038-B451-4643-82C8-72E1C899141D}" dt="2024-07-20T17:33:59.631" v="902" actId="20577"/>
        <pc:sldMkLst>
          <pc:docMk/>
          <pc:sldMk cId="1445450011" sldId="285"/>
        </pc:sldMkLst>
        <pc:spChg chg="mod">
          <ac:chgData name="James Pattinson" userId="95b7c87ad0638688" providerId="LiveId" clId="{A4DD3038-B451-4643-82C8-72E1C899141D}" dt="2024-07-20T17:33:59.631" v="902" actId="20577"/>
          <ac:spMkLst>
            <pc:docMk/>
            <pc:sldMk cId="1445450011" sldId="285"/>
            <ac:spMk id="2" creationId="{114D8598-7934-257E-DAF7-94C4D56AE675}"/>
          </ac:spMkLst>
        </pc:spChg>
        <pc:picChg chg="mod">
          <ac:chgData name="James Pattinson" userId="95b7c87ad0638688" providerId="LiveId" clId="{A4DD3038-B451-4643-82C8-72E1C899141D}" dt="2024-07-20T16:41:31.980" v="569" actId="18131"/>
          <ac:picMkLst>
            <pc:docMk/>
            <pc:sldMk cId="1445450011" sldId="285"/>
            <ac:picMk id="8194" creationId="{4FE62DB0-AA76-67B9-4CDA-CDB630D16521}"/>
          </ac:picMkLst>
        </pc:picChg>
      </pc:sldChg>
      <pc:sldChg chg="addSp modSp new mod">
        <pc:chgData name="James Pattinson" userId="95b7c87ad0638688" providerId="LiveId" clId="{A4DD3038-B451-4643-82C8-72E1C899141D}" dt="2024-07-20T17:34:03.146" v="904" actId="20577"/>
        <pc:sldMkLst>
          <pc:docMk/>
          <pc:sldMk cId="2715476235" sldId="286"/>
        </pc:sldMkLst>
        <pc:spChg chg="mod">
          <ac:chgData name="James Pattinson" userId="95b7c87ad0638688" providerId="LiveId" clId="{A4DD3038-B451-4643-82C8-72E1C899141D}" dt="2024-07-20T17:34:03.146" v="904" actId="20577"/>
          <ac:spMkLst>
            <pc:docMk/>
            <pc:sldMk cId="2715476235" sldId="286"/>
            <ac:spMk id="2" creationId="{D49DA51C-149B-BED7-1034-2FC7CD5458B7}"/>
          </ac:spMkLst>
        </pc:spChg>
        <pc:picChg chg="add mod">
          <ac:chgData name="James Pattinson" userId="95b7c87ad0638688" providerId="LiveId" clId="{A4DD3038-B451-4643-82C8-72E1C899141D}" dt="2024-07-20T16:43:47.082" v="574" actId="1076"/>
          <ac:picMkLst>
            <pc:docMk/>
            <pc:sldMk cId="2715476235" sldId="286"/>
            <ac:picMk id="9218" creationId="{E6F29839-AD6A-59F2-9FA9-A0AFDF8CE9A2}"/>
          </ac:picMkLst>
        </pc:picChg>
      </pc:sldChg>
      <pc:sldChg chg="addSp modSp new mod">
        <pc:chgData name="James Pattinson" userId="95b7c87ad0638688" providerId="LiveId" clId="{A4DD3038-B451-4643-82C8-72E1C899141D}" dt="2024-07-20T17:34:06.599" v="906" actId="20577"/>
        <pc:sldMkLst>
          <pc:docMk/>
          <pc:sldMk cId="3602735260" sldId="287"/>
        </pc:sldMkLst>
        <pc:spChg chg="mod">
          <ac:chgData name="James Pattinson" userId="95b7c87ad0638688" providerId="LiveId" clId="{A4DD3038-B451-4643-82C8-72E1C899141D}" dt="2024-07-20T17:34:06.599" v="906" actId="20577"/>
          <ac:spMkLst>
            <pc:docMk/>
            <pc:sldMk cId="3602735260" sldId="287"/>
            <ac:spMk id="2" creationId="{073BCFDA-C136-5363-6C15-4FE3485860CC}"/>
          </ac:spMkLst>
        </pc:spChg>
        <pc:picChg chg="add mod">
          <ac:chgData name="James Pattinson" userId="95b7c87ad0638688" providerId="LiveId" clId="{A4DD3038-B451-4643-82C8-72E1C899141D}" dt="2024-07-20T16:47:14.356" v="608" actId="1076"/>
          <ac:picMkLst>
            <pc:docMk/>
            <pc:sldMk cId="3602735260" sldId="287"/>
            <ac:picMk id="13314" creationId="{F800A2B0-DA63-590E-DCC4-51CB6A598163}"/>
          </ac:picMkLst>
        </pc:picChg>
      </pc:sldChg>
      <pc:sldChg chg="addSp modSp new mod">
        <pc:chgData name="James Pattinson" userId="95b7c87ad0638688" providerId="LiveId" clId="{A4DD3038-B451-4643-82C8-72E1C899141D}" dt="2024-07-20T17:34:10.396" v="909" actId="20577"/>
        <pc:sldMkLst>
          <pc:docMk/>
          <pc:sldMk cId="4058840108" sldId="288"/>
        </pc:sldMkLst>
        <pc:spChg chg="mod">
          <ac:chgData name="James Pattinson" userId="95b7c87ad0638688" providerId="LiveId" clId="{A4DD3038-B451-4643-82C8-72E1C899141D}" dt="2024-07-20T17:34:10.396" v="909" actId="20577"/>
          <ac:spMkLst>
            <pc:docMk/>
            <pc:sldMk cId="4058840108" sldId="288"/>
            <ac:spMk id="2" creationId="{B29D282E-ADE7-FF0D-BA3F-A96149AA0DFE}"/>
          </ac:spMkLst>
        </pc:spChg>
        <pc:picChg chg="add mod">
          <ac:chgData name="James Pattinson" userId="95b7c87ad0638688" providerId="LiveId" clId="{A4DD3038-B451-4643-82C8-72E1C899141D}" dt="2024-07-20T16:52:11.497" v="660" actId="1076"/>
          <ac:picMkLst>
            <pc:docMk/>
            <pc:sldMk cId="4058840108" sldId="288"/>
            <ac:picMk id="14338" creationId="{F8666D9A-4C36-DA65-EB67-34BCC8D6E914}"/>
          </ac:picMkLst>
        </pc:picChg>
      </pc:sldChg>
      <pc:sldChg chg="addSp modSp new mod">
        <pc:chgData name="James Pattinson" userId="95b7c87ad0638688" providerId="LiveId" clId="{A4DD3038-B451-4643-82C8-72E1C899141D}" dt="2024-07-20T17:34:13.959" v="912" actId="20577"/>
        <pc:sldMkLst>
          <pc:docMk/>
          <pc:sldMk cId="3469624009" sldId="289"/>
        </pc:sldMkLst>
        <pc:spChg chg="mod">
          <ac:chgData name="James Pattinson" userId="95b7c87ad0638688" providerId="LiveId" clId="{A4DD3038-B451-4643-82C8-72E1C899141D}" dt="2024-07-20T17:34:13.959" v="912" actId="20577"/>
          <ac:spMkLst>
            <pc:docMk/>
            <pc:sldMk cId="3469624009" sldId="289"/>
            <ac:spMk id="2" creationId="{BB020D92-EA2D-6DB9-01AC-28DA54ECEC04}"/>
          </ac:spMkLst>
        </pc:spChg>
        <pc:picChg chg="add mod">
          <ac:chgData name="James Pattinson" userId="95b7c87ad0638688" providerId="LiveId" clId="{A4DD3038-B451-4643-82C8-72E1C899141D}" dt="2024-07-20T17:03:30.927" v="701" actId="1076"/>
          <ac:picMkLst>
            <pc:docMk/>
            <pc:sldMk cId="3469624009" sldId="289"/>
            <ac:picMk id="16386" creationId="{4DB5726C-DFEF-7DFF-7EDC-A6AF3563A02D}"/>
          </ac:picMkLst>
        </pc:picChg>
      </pc:sldChg>
      <pc:sldChg chg="modSp mod">
        <pc:chgData name="James Pattinson" userId="95b7c87ad0638688" providerId="LiveId" clId="{A4DD3038-B451-4643-82C8-72E1C899141D}" dt="2024-07-20T17:34:18.021" v="914" actId="20577"/>
        <pc:sldMkLst>
          <pc:docMk/>
          <pc:sldMk cId="3679534231" sldId="290"/>
        </pc:sldMkLst>
        <pc:spChg chg="mod">
          <ac:chgData name="James Pattinson" userId="95b7c87ad0638688" providerId="LiveId" clId="{A4DD3038-B451-4643-82C8-72E1C899141D}" dt="2024-07-20T17:34:18.021" v="914" actId="20577"/>
          <ac:spMkLst>
            <pc:docMk/>
            <pc:sldMk cId="3679534231" sldId="290"/>
            <ac:spMk id="2" creationId="{BB020D92-EA2D-6DB9-01AC-28DA54ECEC04}"/>
          </ac:spMkLst>
        </pc:spChg>
      </pc:sldChg>
      <pc:sldChg chg="modSp mod">
        <pc:chgData name="James Pattinson" userId="95b7c87ad0638688" providerId="LiveId" clId="{A4DD3038-B451-4643-82C8-72E1C899141D}" dt="2024-07-20T17:34:21.723" v="916" actId="20577"/>
        <pc:sldMkLst>
          <pc:docMk/>
          <pc:sldMk cId="1951277221" sldId="291"/>
        </pc:sldMkLst>
        <pc:spChg chg="mod">
          <ac:chgData name="James Pattinson" userId="95b7c87ad0638688" providerId="LiveId" clId="{A4DD3038-B451-4643-82C8-72E1C899141D}" dt="2024-07-20T17:34:21.723" v="916" actId="20577"/>
          <ac:spMkLst>
            <pc:docMk/>
            <pc:sldMk cId="1951277221" sldId="291"/>
            <ac:spMk id="2" creationId="{BB020D92-EA2D-6DB9-01AC-28DA54ECEC04}"/>
          </ac:spMkLst>
        </pc:spChg>
      </pc:sldChg>
      <pc:sldChg chg="modSp mod">
        <pc:chgData name="James Pattinson" userId="95b7c87ad0638688" providerId="LiveId" clId="{A4DD3038-B451-4643-82C8-72E1C899141D}" dt="2024-07-20T17:34:25.614" v="918" actId="20577"/>
        <pc:sldMkLst>
          <pc:docMk/>
          <pc:sldMk cId="1468525352" sldId="292"/>
        </pc:sldMkLst>
        <pc:spChg chg="mod">
          <ac:chgData name="James Pattinson" userId="95b7c87ad0638688" providerId="LiveId" clId="{A4DD3038-B451-4643-82C8-72E1C899141D}" dt="2024-07-20T17:34:25.614" v="918" actId="20577"/>
          <ac:spMkLst>
            <pc:docMk/>
            <pc:sldMk cId="1468525352" sldId="292"/>
            <ac:spMk id="2" creationId="{BB020D92-EA2D-6DB9-01AC-28DA54ECEC04}"/>
          </ac:spMkLst>
        </pc:spChg>
      </pc:sldChg>
      <pc:sldChg chg="addSp modSp new mod">
        <pc:chgData name="James Pattinson" userId="95b7c87ad0638688" providerId="LiveId" clId="{A4DD3038-B451-4643-82C8-72E1C899141D}" dt="2024-07-20T17:34:29.020" v="920" actId="20577"/>
        <pc:sldMkLst>
          <pc:docMk/>
          <pc:sldMk cId="4107822015" sldId="293"/>
        </pc:sldMkLst>
        <pc:spChg chg="mod">
          <ac:chgData name="James Pattinson" userId="95b7c87ad0638688" providerId="LiveId" clId="{A4DD3038-B451-4643-82C8-72E1C899141D}" dt="2024-07-20T17:34:29.020" v="920" actId="20577"/>
          <ac:spMkLst>
            <pc:docMk/>
            <pc:sldMk cId="4107822015" sldId="293"/>
            <ac:spMk id="2" creationId="{DD7F2EC6-3F39-EB32-783A-AD3A908B4CA6}"/>
          </ac:spMkLst>
        </pc:spChg>
        <pc:picChg chg="add mod">
          <ac:chgData name="James Pattinson" userId="95b7c87ad0638688" providerId="LiveId" clId="{A4DD3038-B451-4643-82C8-72E1C899141D}" dt="2024-07-20T17:26:24.518" v="789" actId="1076"/>
          <ac:picMkLst>
            <pc:docMk/>
            <pc:sldMk cId="4107822015" sldId="293"/>
            <ac:picMk id="17410" creationId="{7BD568C7-C290-307A-2942-DB0F8223D5D1}"/>
          </ac:picMkLst>
        </pc:picChg>
      </pc:sldChg>
      <pc:sldChg chg="addSp delSp modSp new mod">
        <pc:chgData name="James Pattinson" userId="95b7c87ad0638688" providerId="LiveId" clId="{A4DD3038-B451-4643-82C8-72E1C899141D}" dt="2024-07-20T17:31:25.971" v="879" actId="20577"/>
        <pc:sldMkLst>
          <pc:docMk/>
          <pc:sldMk cId="4084903730" sldId="294"/>
        </pc:sldMkLst>
        <pc:spChg chg="mod">
          <ac:chgData name="James Pattinson" userId="95b7c87ad0638688" providerId="LiveId" clId="{A4DD3038-B451-4643-82C8-72E1C899141D}" dt="2024-07-20T17:31:25.971" v="879" actId="20577"/>
          <ac:spMkLst>
            <pc:docMk/>
            <pc:sldMk cId="4084903730" sldId="294"/>
            <ac:spMk id="2" creationId="{6D0530BF-1A28-CFC1-E9C3-5CDC7B5CEC2B}"/>
          </ac:spMkLst>
        </pc:spChg>
        <pc:spChg chg="del">
          <ac:chgData name="James Pattinson" userId="95b7c87ad0638688" providerId="LiveId" clId="{A4DD3038-B451-4643-82C8-72E1C899141D}" dt="2024-07-20T17:29:53.985" v="807"/>
          <ac:spMkLst>
            <pc:docMk/>
            <pc:sldMk cId="4084903730" sldId="294"/>
            <ac:spMk id="3" creationId="{EF0C8966-3147-B7F5-93F8-F534D6898495}"/>
          </ac:spMkLst>
        </pc:spChg>
        <pc:spChg chg="add mod">
          <ac:chgData name="James Pattinson" userId="95b7c87ad0638688" providerId="LiveId" clId="{A4DD3038-B451-4643-82C8-72E1C899141D}" dt="2024-07-20T17:30:37.659" v="822" actId="1076"/>
          <ac:spMkLst>
            <pc:docMk/>
            <pc:sldMk cId="4084903730" sldId="294"/>
            <ac:spMk id="4" creationId="{F14606A6-AB40-C0B6-3E2E-42CF569D5A4D}"/>
          </ac:spMkLst>
        </pc:spChg>
        <pc:spChg chg="add del mod">
          <ac:chgData name="James Pattinson" userId="95b7c87ad0638688" providerId="LiveId" clId="{A4DD3038-B451-4643-82C8-72E1C899141D}" dt="2024-07-20T17:30:01.235" v="809" actId="478"/>
          <ac:spMkLst>
            <pc:docMk/>
            <pc:sldMk cId="4084903730" sldId="294"/>
            <ac:spMk id="5" creationId="{F0929073-5BAA-FEDD-7442-E195CC15B3E6}"/>
          </ac:spMkLst>
        </pc:spChg>
        <pc:spChg chg="add mod">
          <ac:chgData name="James Pattinson" userId="95b7c87ad0638688" providerId="LiveId" clId="{A4DD3038-B451-4643-82C8-72E1C899141D}" dt="2024-07-20T17:30:45.659" v="824" actId="1076"/>
          <ac:spMkLst>
            <pc:docMk/>
            <pc:sldMk cId="4084903730" sldId="294"/>
            <ac:spMk id="6" creationId="{06692F34-85D0-FDD1-32D6-1FDD3AFCC4AA}"/>
          </ac:spMkLst>
        </pc:spChg>
        <pc:spChg chg="add mod">
          <ac:chgData name="James Pattinson" userId="95b7c87ad0638688" providerId="LiveId" clId="{A4DD3038-B451-4643-82C8-72E1C899141D}" dt="2024-07-20T17:30:18.175" v="817" actId="20577"/>
          <ac:spMkLst>
            <pc:docMk/>
            <pc:sldMk cId="4084903730" sldId="294"/>
            <ac:spMk id="7" creationId="{690C3BE3-9326-7425-2F56-9D295C163063}"/>
          </ac:spMkLst>
        </pc:spChg>
        <pc:spChg chg="add mod">
          <ac:chgData name="James Pattinson" userId="95b7c87ad0638688" providerId="LiveId" clId="{A4DD3038-B451-4643-82C8-72E1C899141D}" dt="2024-07-20T17:30:50.487" v="826" actId="1076"/>
          <ac:spMkLst>
            <pc:docMk/>
            <pc:sldMk cId="4084903730" sldId="294"/>
            <ac:spMk id="8" creationId="{FAC4DD64-EDBB-9362-44D1-30ABC394DECE}"/>
          </ac:spMkLst>
        </pc:spChg>
        <pc:spChg chg="add mod">
          <ac:chgData name="James Pattinson" userId="95b7c87ad0638688" providerId="LiveId" clId="{A4DD3038-B451-4643-82C8-72E1C899141D}" dt="2024-07-20T17:30:53.597" v="829" actId="20577"/>
          <ac:spMkLst>
            <pc:docMk/>
            <pc:sldMk cId="4084903730" sldId="294"/>
            <ac:spMk id="9" creationId="{2474B552-D8D1-7FD5-D5EF-301649DFA706}"/>
          </ac:spMkLst>
        </pc:spChg>
        <pc:picChg chg="add mod">
          <ac:chgData name="James Pattinson" userId="95b7c87ad0638688" providerId="LiveId" clId="{A4DD3038-B451-4643-82C8-72E1C899141D}" dt="2024-07-20T17:29:11.302" v="800" actId="1076"/>
          <ac:picMkLst>
            <pc:docMk/>
            <pc:sldMk cId="4084903730" sldId="294"/>
            <ac:picMk id="22530" creationId="{6CC747E6-0EDB-A4DD-E57D-A8F5F4D6E0FC}"/>
          </ac:picMkLst>
        </pc:picChg>
        <pc:picChg chg="add del mod">
          <ac:chgData name="James Pattinson" userId="95b7c87ad0638688" providerId="LiveId" clId="{A4DD3038-B451-4643-82C8-72E1C899141D}" dt="2024-07-20T17:29:55.735" v="808" actId="478"/>
          <ac:picMkLst>
            <pc:docMk/>
            <pc:sldMk cId="4084903730" sldId="294"/>
            <ac:picMk id="22532" creationId="{42359E86-B01B-1D69-5ED3-C43D0E6C4252}"/>
          </ac:picMkLst>
        </pc:picChg>
      </pc:sldChg>
      <pc:sldChg chg="modSp mod">
        <pc:chgData name="James Pattinson" userId="95b7c87ad0638688" providerId="LiveId" clId="{A4DD3038-B451-4643-82C8-72E1C899141D}" dt="2024-07-20T17:31:41.017" v="891" actId="20577"/>
        <pc:sldMkLst>
          <pc:docMk/>
          <pc:sldMk cId="4243606659" sldId="295"/>
        </pc:sldMkLst>
        <pc:spChg chg="mod">
          <ac:chgData name="James Pattinson" userId="95b7c87ad0638688" providerId="LiveId" clId="{A4DD3038-B451-4643-82C8-72E1C899141D}" dt="2024-07-20T17:31:41.017" v="891" actId="20577"/>
          <ac:spMkLst>
            <pc:docMk/>
            <pc:sldMk cId="4243606659" sldId="295"/>
            <ac:spMk id="2" creationId="{6D0530BF-1A28-CFC1-E9C3-5CDC7B5CEC2B}"/>
          </ac:spMkLst>
        </pc:spChg>
      </pc:sldChg>
      <pc:sldChg chg="addSp modSp new mod">
        <pc:chgData name="James Pattinson" userId="95b7c87ad0638688" providerId="LiveId" clId="{A4DD3038-B451-4643-82C8-72E1C899141D}" dt="2024-07-20T17:36:04.387" v="972" actId="20577"/>
        <pc:sldMkLst>
          <pc:docMk/>
          <pc:sldMk cId="4217935717" sldId="296"/>
        </pc:sldMkLst>
        <pc:spChg chg="mod">
          <ac:chgData name="James Pattinson" userId="95b7c87ad0638688" providerId="LiveId" clId="{A4DD3038-B451-4643-82C8-72E1C899141D}" dt="2024-07-20T17:36:04.387" v="972" actId="20577"/>
          <ac:spMkLst>
            <pc:docMk/>
            <pc:sldMk cId="4217935717" sldId="296"/>
            <ac:spMk id="2" creationId="{08A6EEF6-2699-3503-8283-16C831C48E37}"/>
          </ac:spMkLst>
        </pc:spChg>
        <pc:picChg chg="add mod">
          <ac:chgData name="James Pattinson" userId="95b7c87ad0638688" providerId="LiveId" clId="{A4DD3038-B451-4643-82C8-72E1C899141D}" dt="2024-07-20T17:35:44.501" v="924" actId="1076"/>
          <ac:picMkLst>
            <pc:docMk/>
            <pc:sldMk cId="4217935717" sldId="296"/>
            <ac:picMk id="23554" creationId="{3AC2881E-84F1-F09E-C6EF-F4E596A85C0A}"/>
          </ac:picMkLst>
        </pc:picChg>
      </pc:sldChg>
      <pc:sldChg chg="delSp modSp new mod">
        <pc:chgData name="James Pattinson" userId="95b7c87ad0638688" providerId="LiveId" clId="{A4DD3038-B451-4643-82C8-72E1C899141D}" dt="2024-07-20T17:36:54.657" v="999" actId="478"/>
        <pc:sldMkLst>
          <pc:docMk/>
          <pc:sldMk cId="2411096589" sldId="297"/>
        </pc:sldMkLst>
        <pc:spChg chg="mod">
          <ac:chgData name="James Pattinson" userId="95b7c87ad0638688" providerId="LiveId" clId="{A4DD3038-B451-4643-82C8-72E1C899141D}" dt="2024-07-20T17:36:51.793" v="998" actId="20577"/>
          <ac:spMkLst>
            <pc:docMk/>
            <pc:sldMk cId="2411096589" sldId="297"/>
            <ac:spMk id="2" creationId="{25898687-6164-4418-2520-B58C6C42EF4C}"/>
          </ac:spMkLst>
        </pc:spChg>
        <pc:spChg chg="del">
          <ac:chgData name="James Pattinson" userId="95b7c87ad0638688" providerId="LiveId" clId="{A4DD3038-B451-4643-82C8-72E1C899141D}" dt="2024-07-20T17:36:54.657" v="999" actId="478"/>
          <ac:spMkLst>
            <pc:docMk/>
            <pc:sldMk cId="2411096589" sldId="297"/>
            <ac:spMk id="3" creationId="{74B53319-FB31-2F54-24E0-8A03186343B7}"/>
          </ac:spMkLst>
        </pc:spChg>
      </pc:sldChg>
      <pc:sldChg chg="delSp modSp new mod">
        <pc:chgData name="James Pattinson" userId="95b7c87ad0638688" providerId="LiveId" clId="{A4DD3038-B451-4643-82C8-72E1C899141D}" dt="2024-07-20T17:38:20.059" v="1065" actId="478"/>
        <pc:sldMkLst>
          <pc:docMk/>
          <pc:sldMk cId="3499887291" sldId="298"/>
        </pc:sldMkLst>
        <pc:spChg chg="mod">
          <ac:chgData name="James Pattinson" userId="95b7c87ad0638688" providerId="LiveId" clId="{A4DD3038-B451-4643-82C8-72E1C899141D}" dt="2024-07-20T17:37:54.397" v="1064" actId="20577"/>
          <ac:spMkLst>
            <pc:docMk/>
            <pc:sldMk cId="3499887291" sldId="298"/>
            <ac:spMk id="2" creationId="{95DD864B-46BA-62FD-84CD-BC479D590786}"/>
          </ac:spMkLst>
        </pc:spChg>
        <pc:spChg chg="del">
          <ac:chgData name="James Pattinson" userId="95b7c87ad0638688" providerId="LiveId" clId="{A4DD3038-B451-4643-82C8-72E1C899141D}" dt="2024-07-20T17:38:20.059" v="1065" actId="478"/>
          <ac:spMkLst>
            <pc:docMk/>
            <pc:sldMk cId="3499887291" sldId="298"/>
            <ac:spMk id="3" creationId="{6AE72374-DA5E-96CF-AE7B-6DBF705D4EF3}"/>
          </ac:spMkLst>
        </pc:spChg>
      </pc:sldChg>
      <pc:sldChg chg="modSp new mod">
        <pc:chgData name="James Pattinson" userId="95b7c87ad0638688" providerId="LiveId" clId="{A4DD3038-B451-4643-82C8-72E1C899141D}" dt="2024-07-20T17:41:26.574" v="1122" actId="20577"/>
        <pc:sldMkLst>
          <pc:docMk/>
          <pc:sldMk cId="3627790273" sldId="299"/>
        </pc:sldMkLst>
        <pc:spChg chg="mod">
          <ac:chgData name="James Pattinson" userId="95b7c87ad0638688" providerId="LiveId" clId="{A4DD3038-B451-4643-82C8-72E1C899141D}" dt="2024-07-20T17:41:26.574" v="1122" actId="20577"/>
          <ac:spMkLst>
            <pc:docMk/>
            <pc:sldMk cId="3627790273" sldId="299"/>
            <ac:spMk id="2" creationId="{B75870EE-D9D5-94A2-AEE4-59048B0D9E6A}"/>
          </ac:spMkLst>
        </pc:spChg>
      </pc:sldChg>
      <pc:sldChg chg="modSp new mod">
        <pc:chgData name="James Pattinson" userId="95b7c87ad0638688" providerId="LiveId" clId="{A4DD3038-B451-4643-82C8-72E1C899141D}" dt="2024-07-20T17:42:56.256" v="1173" actId="20577"/>
        <pc:sldMkLst>
          <pc:docMk/>
          <pc:sldMk cId="3522937005" sldId="300"/>
        </pc:sldMkLst>
        <pc:spChg chg="mod">
          <ac:chgData name="James Pattinson" userId="95b7c87ad0638688" providerId="LiveId" clId="{A4DD3038-B451-4643-82C8-72E1C899141D}" dt="2024-07-20T17:42:56.256" v="1173" actId="20577"/>
          <ac:spMkLst>
            <pc:docMk/>
            <pc:sldMk cId="3522937005" sldId="300"/>
            <ac:spMk id="2" creationId="{80587207-1EA3-74AA-093A-5F2C193C215C}"/>
          </ac:spMkLst>
        </pc:spChg>
      </pc:sldChg>
      <pc:sldChg chg="addSp modSp mod modAnim">
        <pc:chgData name="James Pattinson" userId="95b7c87ad0638688" providerId="LiveId" clId="{A4DD3038-B451-4643-82C8-72E1C899141D}" dt="2024-07-20T17:45:51.927" v="1191"/>
        <pc:sldMkLst>
          <pc:docMk/>
          <pc:sldMk cId="978897406" sldId="302"/>
        </pc:sldMkLst>
        <pc:spChg chg="add mod">
          <ac:chgData name="James Pattinson" userId="95b7c87ad0638688" providerId="LiveId" clId="{A4DD3038-B451-4643-82C8-72E1C899141D}" dt="2024-07-20T17:45:42.536" v="1190" actId="1582"/>
          <ac:spMkLst>
            <pc:docMk/>
            <pc:sldMk cId="978897406" sldId="302"/>
            <ac:spMk id="3" creationId="{19760600-35C2-9047-3A41-168DA50A244F}"/>
          </ac:spMkLst>
        </pc:spChg>
      </pc:sldChg>
      <pc:sldChg chg="addSp modSp mod modAnim">
        <pc:chgData name="James Pattinson" userId="95b7c87ad0638688" providerId="LiveId" clId="{A4DD3038-B451-4643-82C8-72E1C899141D}" dt="2024-07-20T17:46:21.597" v="1197" actId="1076"/>
        <pc:sldMkLst>
          <pc:docMk/>
          <pc:sldMk cId="1526360050" sldId="303"/>
        </pc:sldMkLst>
        <pc:spChg chg="add mod">
          <ac:chgData name="James Pattinson" userId="95b7c87ad0638688" providerId="LiveId" clId="{A4DD3038-B451-4643-82C8-72E1C899141D}" dt="2024-07-20T17:46:17.707" v="1196" actId="1076"/>
          <ac:spMkLst>
            <pc:docMk/>
            <pc:sldMk cId="1526360050" sldId="303"/>
            <ac:spMk id="3" creationId="{10278CF9-19A5-0A06-2396-59F5A2959941}"/>
          </ac:spMkLst>
        </pc:spChg>
        <pc:spChg chg="mod">
          <ac:chgData name="James Pattinson" userId="95b7c87ad0638688" providerId="LiveId" clId="{A4DD3038-B451-4643-82C8-72E1C899141D}" dt="2024-07-20T17:46:21.597" v="1197" actId="1076"/>
          <ac:spMkLst>
            <pc:docMk/>
            <pc:sldMk cId="1526360050" sldId="303"/>
            <ac:spMk id="7" creationId="{690C3BE3-9326-7425-2F56-9D295C163063}"/>
          </ac:spMkLst>
        </pc:spChg>
      </pc:sldChg>
      <pc:sldChg chg="addSp modSp mod modAnim">
        <pc:chgData name="James Pattinson" userId="95b7c87ad0638688" providerId="LiveId" clId="{A4DD3038-B451-4643-82C8-72E1C899141D}" dt="2024-07-20T17:47:10.349" v="1230"/>
        <pc:sldMkLst>
          <pc:docMk/>
          <pc:sldMk cId="3853145611" sldId="304"/>
        </pc:sldMkLst>
        <pc:spChg chg="add mod">
          <ac:chgData name="James Pattinson" userId="95b7c87ad0638688" providerId="LiveId" clId="{A4DD3038-B451-4643-82C8-72E1C899141D}" dt="2024-07-20T17:47:06.880" v="1229" actId="1076"/>
          <ac:spMkLst>
            <pc:docMk/>
            <pc:sldMk cId="3853145611" sldId="304"/>
            <ac:spMk id="4" creationId="{C709F938-1EFE-43CC-66F1-3257AB2FB78C}"/>
          </ac:spMkLst>
        </pc:spChg>
      </pc:sldChg>
      <pc:sldChg chg="addSp delSp modSp mod modAnim">
        <pc:chgData name="James Pattinson" userId="95b7c87ad0638688" providerId="LiveId" clId="{A4DD3038-B451-4643-82C8-72E1C899141D}" dt="2024-07-20T17:47:43.853" v="1253" actId="20577"/>
        <pc:sldMkLst>
          <pc:docMk/>
          <pc:sldMk cId="1778607071" sldId="305"/>
        </pc:sldMkLst>
        <pc:spChg chg="del">
          <ac:chgData name="James Pattinson" userId="95b7c87ad0638688" providerId="LiveId" clId="{A4DD3038-B451-4643-82C8-72E1C899141D}" dt="2024-07-20T17:47:21.879" v="1231"/>
          <ac:spMkLst>
            <pc:docMk/>
            <pc:sldMk cId="1778607071" sldId="305"/>
            <ac:spMk id="3" creationId="{8B3D4465-A1A2-0391-13AE-2A08193BAD2D}"/>
          </ac:spMkLst>
        </pc:spChg>
        <pc:spChg chg="add mod">
          <ac:chgData name="James Pattinson" userId="95b7c87ad0638688" providerId="LiveId" clId="{A4DD3038-B451-4643-82C8-72E1C899141D}" dt="2024-07-20T17:47:43.853" v="1253" actId="20577"/>
          <ac:spMkLst>
            <pc:docMk/>
            <pc:sldMk cId="1778607071" sldId="305"/>
            <ac:spMk id="4" creationId="{9F06F974-71E5-B6B3-B80F-E531842E034C}"/>
          </ac:spMkLst>
        </pc:spChg>
      </pc:sldChg>
      <pc:sldChg chg="addSp modSp mod modAnim">
        <pc:chgData name="James Pattinson" userId="95b7c87ad0638688" providerId="LiveId" clId="{A4DD3038-B451-4643-82C8-72E1C899141D}" dt="2024-07-20T17:48:01.229" v="1261" actId="1076"/>
        <pc:sldMkLst>
          <pc:docMk/>
          <pc:sldMk cId="3363819283" sldId="306"/>
        </pc:sldMkLst>
        <pc:spChg chg="add mod">
          <ac:chgData name="James Pattinson" userId="95b7c87ad0638688" providerId="LiveId" clId="{A4DD3038-B451-4643-82C8-72E1C899141D}" dt="2024-07-20T17:48:01.229" v="1261" actId="1076"/>
          <ac:spMkLst>
            <pc:docMk/>
            <pc:sldMk cId="3363819283" sldId="306"/>
            <ac:spMk id="3" creationId="{5B324862-1262-C8E5-A05B-E44421939D6C}"/>
          </ac:spMkLst>
        </pc:spChg>
      </pc:sldChg>
      <pc:sldChg chg="addSp modSp mod modAnim">
        <pc:chgData name="James Pattinson" userId="95b7c87ad0638688" providerId="LiveId" clId="{A4DD3038-B451-4643-82C8-72E1C899141D}" dt="2024-07-20T17:48:14.574" v="1266" actId="20577"/>
        <pc:sldMkLst>
          <pc:docMk/>
          <pc:sldMk cId="2589377601" sldId="307"/>
        </pc:sldMkLst>
        <pc:spChg chg="add mod">
          <ac:chgData name="James Pattinson" userId="95b7c87ad0638688" providerId="LiveId" clId="{A4DD3038-B451-4643-82C8-72E1C899141D}" dt="2024-07-20T17:48:14.574" v="1266" actId="20577"/>
          <ac:spMkLst>
            <pc:docMk/>
            <pc:sldMk cId="2589377601" sldId="307"/>
            <ac:spMk id="3" creationId="{B6A0D11E-B8D2-47D5-C98C-91CECD34C5C3}"/>
          </ac:spMkLst>
        </pc:spChg>
      </pc:sldChg>
      <pc:sldChg chg="addSp modSp mod modAnim">
        <pc:chgData name="James Pattinson" userId="95b7c87ad0638688" providerId="LiveId" clId="{A4DD3038-B451-4643-82C8-72E1C899141D}" dt="2024-07-20T17:48:32.403" v="1289" actId="20577"/>
        <pc:sldMkLst>
          <pc:docMk/>
          <pc:sldMk cId="396562578" sldId="308"/>
        </pc:sldMkLst>
        <pc:spChg chg="add mod">
          <ac:chgData name="James Pattinson" userId="95b7c87ad0638688" providerId="LiveId" clId="{A4DD3038-B451-4643-82C8-72E1C899141D}" dt="2024-07-20T17:48:32.403" v="1289" actId="20577"/>
          <ac:spMkLst>
            <pc:docMk/>
            <pc:sldMk cId="396562578" sldId="308"/>
            <ac:spMk id="3" creationId="{3CD0EA1B-E740-9D85-C00D-B42ECBAE5A3A}"/>
          </ac:spMkLst>
        </pc:spChg>
      </pc:sldChg>
      <pc:sldChg chg="addSp delSp modSp mod modAnim">
        <pc:chgData name="James Pattinson" userId="95b7c87ad0638688" providerId="LiveId" clId="{A4DD3038-B451-4643-82C8-72E1C899141D}" dt="2024-07-20T17:48:56.905" v="1302" actId="1076"/>
        <pc:sldMkLst>
          <pc:docMk/>
          <pc:sldMk cId="2225313317" sldId="309"/>
        </pc:sldMkLst>
        <pc:spChg chg="del">
          <ac:chgData name="James Pattinson" userId="95b7c87ad0638688" providerId="LiveId" clId="{A4DD3038-B451-4643-82C8-72E1C899141D}" dt="2024-07-20T17:48:42.075" v="1290" actId="478"/>
          <ac:spMkLst>
            <pc:docMk/>
            <pc:sldMk cId="2225313317" sldId="309"/>
            <ac:spMk id="3" creationId="{C1A3CE28-F461-CC90-1172-758E47222175}"/>
          </ac:spMkLst>
        </pc:spChg>
        <pc:spChg chg="add mod">
          <ac:chgData name="James Pattinson" userId="95b7c87ad0638688" providerId="LiveId" clId="{A4DD3038-B451-4643-82C8-72E1C899141D}" dt="2024-07-20T17:48:56.905" v="1302" actId="1076"/>
          <ac:spMkLst>
            <pc:docMk/>
            <pc:sldMk cId="2225313317" sldId="309"/>
            <ac:spMk id="4" creationId="{7DBB65DD-C65E-EE18-BB34-0ADA26604492}"/>
          </ac:spMkLst>
        </pc:spChg>
      </pc:sldChg>
      <pc:sldChg chg="addSp delSp modSp mod modAnim">
        <pc:chgData name="James Pattinson" userId="95b7c87ad0638688" providerId="LiveId" clId="{A4DD3038-B451-4643-82C8-72E1C899141D}" dt="2024-07-20T17:49:20.644" v="1328" actId="313"/>
        <pc:sldMkLst>
          <pc:docMk/>
          <pc:sldMk cId="4211903015" sldId="310"/>
        </pc:sldMkLst>
        <pc:spChg chg="del">
          <ac:chgData name="James Pattinson" userId="95b7c87ad0638688" providerId="LiveId" clId="{A4DD3038-B451-4643-82C8-72E1C899141D}" dt="2024-07-20T17:49:02.671" v="1303" actId="478"/>
          <ac:spMkLst>
            <pc:docMk/>
            <pc:sldMk cId="4211903015" sldId="310"/>
            <ac:spMk id="3" creationId="{A9E412AE-3F02-22B0-AF36-8FCB38045E14}"/>
          </ac:spMkLst>
        </pc:spChg>
        <pc:spChg chg="add mod">
          <ac:chgData name="James Pattinson" userId="95b7c87ad0638688" providerId="LiveId" clId="{A4DD3038-B451-4643-82C8-72E1C899141D}" dt="2024-07-20T17:49:20.644" v="1328" actId="313"/>
          <ac:spMkLst>
            <pc:docMk/>
            <pc:sldMk cId="4211903015" sldId="310"/>
            <ac:spMk id="4" creationId="{A5073F48-3BB4-D66B-6062-CF308C4A5392}"/>
          </ac:spMkLst>
        </pc:spChg>
      </pc:sldChg>
      <pc:sldChg chg="addSp delSp modSp mod modAnim">
        <pc:chgData name="James Pattinson" userId="95b7c87ad0638688" providerId="LiveId" clId="{A4DD3038-B451-4643-82C8-72E1C899141D}" dt="2024-07-20T17:49:42.052" v="1349" actId="1076"/>
        <pc:sldMkLst>
          <pc:docMk/>
          <pc:sldMk cId="3987735239" sldId="311"/>
        </pc:sldMkLst>
        <pc:spChg chg="del">
          <ac:chgData name="James Pattinson" userId="95b7c87ad0638688" providerId="LiveId" clId="{A4DD3038-B451-4643-82C8-72E1C899141D}" dt="2024-07-20T17:49:28.660" v="1329" actId="478"/>
          <ac:spMkLst>
            <pc:docMk/>
            <pc:sldMk cId="3987735239" sldId="311"/>
            <ac:spMk id="3" creationId="{9CAB1369-E8E2-12D4-B96F-88A7CFE04DB3}"/>
          </ac:spMkLst>
        </pc:spChg>
        <pc:spChg chg="add mod">
          <ac:chgData name="James Pattinson" userId="95b7c87ad0638688" providerId="LiveId" clId="{A4DD3038-B451-4643-82C8-72E1C899141D}" dt="2024-07-20T17:49:42.052" v="1349" actId="1076"/>
          <ac:spMkLst>
            <pc:docMk/>
            <pc:sldMk cId="3987735239" sldId="311"/>
            <ac:spMk id="4" creationId="{9501A9BB-378B-ABC2-CAD2-AAEC42EADE31}"/>
          </ac:spMkLst>
        </pc:spChg>
      </pc:sldChg>
      <pc:sldChg chg="addSp delSp modSp mod modAnim">
        <pc:chgData name="James Pattinson" userId="95b7c87ad0638688" providerId="LiveId" clId="{A4DD3038-B451-4643-82C8-72E1C899141D}" dt="2024-07-20T17:50:22.552" v="1353" actId="1076"/>
        <pc:sldMkLst>
          <pc:docMk/>
          <pc:sldMk cId="1729146824" sldId="312"/>
        </pc:sldMkLst>
        <pc:spChg chg="del">
          <ac:chgData name="James Pattinson" userId="95b7c87ad0638688" providerId="LiveId" clId="{A4DD3038-B451-4643-82C8-72E1C899141D}" dt="2024-07-20T17:49:48.584" v="1350" actId="478"/>
          <ac:spMkLst>
            <pc:docMk/>
            <pc:sldMk cId="1729146824" sldId="312"/>
            <ac:spMk id="3" creationId="{0EA95E9D-78EC-2F58-4421-755E38EFEA2C}"/>
          </ac:spMkLst>
        </pc:spChg>
        <pc:spChg chg="add mod">
          <ac:chgData name="James Pattinson" userId="95b7c87ad0638688" providerId="LiveId" clId="{A4DD3038-B451-4643-82C8-72E1C899141D}" dt="2024-07-20T17:50:02.896" v="1351"/>
          <ac:spMkLst>
            <pc:docMk/>
            <pc:sldMk cId="1729146824" sldId="312"/>
            <ac:spMk id="4" creationId="{94C07868-7B55-A03A-1182-14DE1ED49697}"/>
          </ac:spMkLst>
        </pc:spChg>
        <pc:spChg chg="add mod">
          <ac:chgData name="James Pattinson" userId="95b7c87ad0638688" providerId="LiveId" clId="{A4DD3038-B451-4643-82C8-72E1C899141D}" dt="2024-07-20T17:50:22.552" v="1353" actId="1076"/>
          <ac:spMkLst>
            <pc:docMk/>
            <pc:sldMk cId="1729146824" sldId="312"/>
            <ac:spMk id="5" creationId="{FB7300C0-D2AB-57DB-441D-D781987FDD2C}"/>
          </ac:spMkLst>
        </pc:spChg>
      </pc:sldChg>
      <pc:sldChg chg="addSp delSp modSp mod modAnim">
        <pc:chgData name="James Pattinson" userId="95b7c87ad0638688" providerId="LiveId" clId="{A4DD3038-B451-4643-82C8-72E1C899141D}" dt="2024-07-20T17:50:31.647" v="1356" actId="1076"/>
        <pc:sldMkLst>
          <pc:docMk/>
          <pc:sldMk cId="3600908667" sldId="313"/>
        </pc:sldMkLst>
        <pc:spChg chg="del">
          <ac:chgData name="James Pattinson" userId="95b7c87ad0638688" providerId="LiveId" clId="{A4DD3038-B451-4643-82C8-72E1C899141D}" dt="2024-07-20T17:50:26.630" v="1354" actId="478"/>
          <ac:spMkLst>
            <pc:docMk/>
            <pc:sldMk cId="3600908667" sldId="313"/>
            <ac:spMk id="3" creationId="{0EA95E9D-78EC-2F58-4421-755E38EFEA2C}"/>
          </ac:spMkLst>
        </pc:spChg>
        <pc:spChg chg="add mod">
          <ac:chgData name="James Pattinson" userId="95b7c87ad0638688" providerId="LiveId" clId="{A4DD3038-B451-4643-82C8-72E1C899141D}" dt="2024-07-20T17:50:31.647" v="1356" actId="1076"/>
          <ac:spMkLst>
            <pc:docMk/>
            <pc:sldMk cId="3600908667" sldId="313"/>
            <ac:spMk id="4" creationId="{8FD0F28A-C5E9-2135-C612-CC3262B922B8}"/>
          </ac:spMkLst>
        </pc:spChg>
      </pc:sldChg>
      <pc:sldChg chg="addSp delSp modSp mod modAnim">
        <pc:chgData name="James Pattinson" userId="95b7c87ad0638688" providerId="LiveId" clId="{A4DD3038-B451-4643-82C8-72E1C899141D}" dt="2024-07-20T17:50:41.742" v="1359" actId="1076"/>
        <pc:sldMkLst>
          <pc:docMk/>
          <pc:sldMk cId="4283899526" sldId="314"/>
        </pc:sldMkLst>
        <pc:spChg chg="del">
          <ac:chgData name="James Pattinson" userId="95b7c87ad0638688" providerId="LiveId" clId="{A4DD3038-B451-4643-82C8-72E1C899141D}" dt="2024-07-20T17:50:35.413" v="1357" actId="478"/>
          <ac:spMkLst>
            <pc:docMk/>
            <pc:sldMk cId="4283899526" sldId="314"/>
            <ac:spMk id="3" creationId="{0EA95E9D-78EC-2F58-4421-755E38EFEA2C}"/>
          </ac:spMkLst>
        </pc:spChg>
        <pc:spChg chg="add mod">
          <ac:chgData name="James Pattinson" userId="95b7c87ad0638688" providerId="LiveId" clId="{A4DD3038-B451-4643-82C8-72E1C899141D}" dt="2024-07-20T17:50:41.742" v="1359" actId="1076"/>
          <ac:spMkLst>
            <pc:docMk/>
            <pc:sldMk cId="4283899526" sldId="314"/>
            <ac:spMk id="4" creationId="{2D2944D1-906E-9310-B3BF-C8A1F834F749}"/>
          </ac:spMkLst>
        </pc:spChg>
      </pc:sldChg>
      <pc:sldChg chg="addSp delSp modSp mod modAnim">
        <pc:chgData name="James Pattinson" userId="95b7c87ad0638688" providerId="LiveId" clId="{A4DD3038-B451-4643-82C8-72E1C899141D}" dt="2024-07-20T17:50:53.804" v="1362" actId="1076"/>
        <pc:sldMkLst>
          <pc:docMk/>
          <pc:sldMk cId="3359768781" sldId="315"/>
        </pc:sldMkLst>
        <pc:spChg chg="del">
          <ac:chgData name="James Pattinson" userId="95b7c87ad0638688" providerId="LiveId" clId="{A4DD3038-B451-4643-82C8-72E1C899141D}" dt="2024-07-20T17:50:48.211" v="1360" actId="478"/>
          <ac:spMkLst>
            <pc:docMk/>
            <pc:sldMk cId="3359768781" sldId="315"/>
            <ac:spMk id="3" creationId="{0EA95E9D-78EC-2F58-4421-755E38EFEA2C}"/>
          </ac:spMkLst>
        </pc:spChg>
        <pc:spChg chg="add mod">
          <ac:chgData name="James Pattinson" userId="95b7c87ad0638688" providerId="LiveId" clId="{A4DD3038-B451-4643-82C8-72E1C899141D}" dt="2024-07-20T17:50:53.804" v="1362" actId="1076"/>
          <ac:spMkLst>
            <pc:docMk/>
            <pc:sldMk cId="3359768781" sldId="315"/>
            <ac:spMk id="4" creationId="{ABE6E629-6CDF-B613-D9F3-A9697A95D71F}"/>
          </ac:spMkLst>
        </pc:spChg>
      </pc:sldChg>
      <pc:sldChg chg="addSp delSp modSp mod modAnim">
        <pc:chgData name="James Pattinson" userId="95b7c87ad0638688" providerId="LiveId" clId="{A4DD3038-B451-4643-82C8-72E1C899141D}" dt="2024-07-20T17:51:20.696" v="1376" actId="1076"/>
        <pc:sldMkLst>
          <pc:docMk/>
          <pc:sldMk cId="708911428" sldId="316"/>
        </pc:sldMkLst>
        <pc:spChg chg="del">
          <ac:chgData name="James Pattinson" userId="95b7c87ad0638688" providerId="LiveId" clId="{A4DD3038-B451-4643-82C8-72E1C899141D}" dt="2024-07-20T17:51:05.368" v="1363" actId="478"/>
          <ac:spMkLst>
            <pc:docMk/>
            <pc:sldMk cId="708911428" sldId="316"/>
            <ac:spMk id="3" creationId="{BD09581B-46DC-8377-48C9-05795E476733}"/>
          </ac:spMkLst>
        </pc:spChg>
        <pc:spChg chg="add mod">
          <ac:chgData name="James Pattinson" userId="95b7c87ad0638688" providerId="LiveId" clId="{A4DD3038-B451-4643-82C8-72E1C899141D}" dt="2024-07-20T17:51:20.696" v="1376" actId="1076"/>
          <ac:spMkLst>
            <pc:docMk/>
            <pc:sldMk cId="708911428" sldId="316"/>
            <ac:spMk id="4" creationId="{9FA610FE-824D-3947-B49B-8942E10A145D}"/>
          </ac:spMkLst>
        </pc:spChg>
      </pc:sldChg>
      <pc:sldChg chg="addSp modSp mod modAnim">
        <pc:chgData name="James Pattinson" userId="95b7c87ad0638688" providerId="LiveId" clId="{A4DD3038-B451-4643-82C8-72E1C899141D}" dt="2024-07-20T17:51:48.664" v="1390" actId="1076"/>
        <pc:sldMkLst>
          <pc:docMk/>
          <pc:sldMk cId="3868983582" sldId="317"/>
        </pc:sldMkLst>
        <pc:spChg chg="add mod">
          <ac:chgData name="James Pattinson" userId="95b7c87ad0638688" providerId="LiveId" clId="{A4DD3038-B451-4643-82C8-72E1C899141D}" dt="2024-07-20T17:51:48.664" v="1390" actId="1076"/>
          <ac:spMkLst>
            <pc:docMk/>
            <pc:sldMk cId="3868983582" sldId="317"/>
            <ac:spMk id="4" creationId="{CAA715C9-F66F-3B9E-8F97-3488E25A8DB0}"/>
          </ac:spMkLst>
        </pc:spChg>
      </pc:sldChg>
      <pc:sldChg chg="addSp modSp mod modAnim">
        <pc:chgData name="James Pattinson" userId="95b7c87ad0638688" providerId="LiveId" clId="{A4DD3038-B451-4643-82C8-72E1C899141D}" dt="2024-07-20T17:52:45.235" v="1401" actId="14100"/>
        <pc:sldMkLst>
          <pc:docMk/>
          <pc:sldMk cId="10867513" sldId="318"/>
        </pc:sldMkLst>
        <pc:picChg chg="add mod">
          <ac:chgData name="James Pattinson" userId="95b7c87ad0638688" providerId="LiveId" clId="{A4DD3038-B451-4643-82C8-72E1C899141D}" dt="2024-07-20T17:52:45.235" v="1401" actId="14100"/>
          <ac:picMkLst>
            <pc:docMk/>
            <pc:sldMk cId="10867513" sldId="318"/>
            <ac:picMk id="4" creationId="{2300B6DB-8254-C70A-0E74-05BB079BDFCF}"/>
          </ac:picMkLst>
        </pc:picChg>
      </pc:sldChg>
      <pc:sldChg chg="addSp modSp modAnim">
        <pc:chgData name="James Pattinson" userId="95b7c87ad0638688" providerId="LiveId" clId="{A4DD3038-B451-4643-82C8-72E1C899141D}" dt="2024-07-20T17:53:47.692" v="1408"/>
        <pc:sldMkLst>
          <pc:docMk/>
          <pc:sldMk cId="3835713975" sldId="319"/>
        </pc:sldMkLst>
        <pc:picChg chg="add mod">
          <ac:chgData name="James Pattinson" userId="95b7c87ad0638688" providerId="LiveId" clId="{A4DD3038-B451-4643-82C8-72E1C899141D}" dt="2024-07-20T17:53:46.238" v="1407" actId="1076"/>
          <ac:picMkLst>
            <pc:docMk/>
            <pc:sldMk cId="3835713975" sldId="319"/>
            <ac:picMk id="25602" creationId="{A52B4F4D-F598-7EE5-FD99-4D107EBE6B6E}"/>
          </ac:picMkLst>
        </pc:picChg>
      </pc:sldChg>
      <pc:sldChg chg="addSp modSp">
        <pc:chgData name="James Pattinson" userId="95b7c87ad0638688" providerId="LiveId" clId="{A4DD3038-B451-4643-82C8-72E1C899141D}" dt="2024-07-20T17:54:17.749" v="1411" actId="1076"/>
        <pc:sldMkLst>
          <pc:docMk/>
          <pc:sldMk cId="291462543" sldId="320"/>
        </pc:sldMkLst>
        <pc:picChg chg="add mod">
          <ac:chgData name="James Pattinson" userId="95b7c87ad0638688" providerId="LiveId" clId="{A4DD3038-B451-4643-82C8-72E1C899141D}" dt="2024-07-20T17:54:17.749" v="1411" actId="1076"/>
          <ac:picMkLst>
            <pc:docMk/>
            <pc:sldMk cId="291462543" sldId="320"/>
            <ac:picMk id="44034" creationId="{656BCECC-C20F-33C9-F2FB-8FB325A22C7F}"/>
          </ac:picMkLst>
        </pc:picChg>
      </pc:sldChg>
      <pc:sldChg chg="addSp delSp modSp mod modAnim">
        <pc:chgData name="James Pattinson" userId="95b7c87ad0638688" providerId="LiveId" clId="{A4DD3038-B451-4643-82C8-72E1C899141D}" dt="2024-07-20T17:54:49.408" v="1415"/>
        <pc:sldMkLst>
          <pc:docMk/>
          <pc:sldMk cId="4152345026" sldId="321"/>
        </pc:sldMkLst>
        <pc:spChg chg="del">
          <ac:chgData name="James Pattinson" userId="95b7c87ad0638688" providerId="LiveId" clId="{A4DD3038-B451-4643-82C8-72E1C899141D}" dt="2024-07-20T17:54:38.609" v="1412" actId="478"/>
          <ac:spMkLst>
            <pc:docMk/>
            <pc:sldMk cId="4152345026" sldId="321"/>
            <ac:spMk id="3" creationId="{FEA3C25A-2022-BBF3-2551-FB8D1958BBD7}"/>
          </ac:spMkLst>
        </pc:spChg>
        <pc:picChg chg="add mod">
          <ac:chgData name="James Pattinson" userId="95b7c87ad0638688" providerId="LiveId" clId="{A4DD3038-B451-4643-82C8-72E1C899141D}" dt="2024-07-20T17:54:43.250" v="1414" actId="1076"/>
          <ac:picMkLst>
            <pc:docMk/>
            <pc:sldMk cId="4152345026" sldId="321"/>
            <ac:picMk id="4" creationId="{8839E342-9787-247A-3151-43C3F4206F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0454-7AB5-A048-0482-9C3D7B05F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8F6AE-3266-6CE2-C196-0F7DFA727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76888-B9DA-46BC-A212-BDCD7A82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5951-FDB4-41AE-9CA7-E3611D56A7EC}" type="datetimeFigureOut">
              <a:rPr lang="en-ZA" smtClean="0"/>
              <a:t>2024/07/20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CDB83-1943-66BB-279A-3F966150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B191E-B361-2398-001B-0BB53584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3D2-E2FF-4497-A19C-ABF5E3BE5C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0650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12CB-9BDC-B366-F8C9-C59EE8A6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DB225-D896-0F3E-5635-15F4C818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6F07B-5D10-DE9C-C7C4-084EE31E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5951-FDB4-41AE-9CA7-E3611D56A7EC}" type="datetimeFigureOut">
              <a:rPr lang="en-ZA" smtClean="0"/>
              <a:t>2024/07/20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81981-65E3-D36C-2C8E-8E82067A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B46C1-C43C-9D94-3C00-78506D86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3D2-E2FF-4497-A19C-ABF5E3BE5C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936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922F5-81B8-E0E4-85F0-1018D654C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B15DB-C14D-ECBA-D9DD-148E81257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875DD-0194-1F94-DB11-9F3880B8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5951-FDB4-41AE-9CA7-E3611D56A7EC}" type="datetimeFigureOut">
              <a:rPr lang="en-ZA" smtClean="0"/>
              <a:t>2024/07/20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81EBA-49BB-BA37-A6FD-2BFA7F49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40C2B-F083-FDAB-D015-6228516F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3D2-E2FF-4497-A19C-ABF5E3BE5C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960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D0C5C-C9D1-F0D3-3734-59186F91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E4265-EB15-FC93-EAED-90E3474DE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D601C-0CB9-724E-2468-54EC1B9EA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5951-FDB4-41AE-9CA7-E3611D56A7EC}" type="datetimeFigureOut">
              <a:rPr lang="en-ZA" smtClean="0"/>
              <a:t>2024/07/20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5261D-2B09-DC4B-395E-C91C367D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8261E-0D69-3599-9014-D0D36A24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3D2-E2FF-4497-A19C-ABF5E3BE5C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549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85B9-ED72-A529-0B7B-1E1CE51D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F7525-72B6-9054-439B-953BB412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7679F-1343-02E8-6407-5EDF7470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5951-FDB4-41AE-9CA7-E3611D56A7EC}" type="datetimeFigureOut">
              <a:rPr lang="en-ZA" smtClean="0"/>
              <a:t>2024/07/20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CC98-ED64-A7C7-00A5-4F0B883B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3D04C-208B-36D8-4F78-80389DBE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3D2-E2FF-4497-A19C-ABF5E3BE5C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975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4396-362C-2669-342B-2A4B6032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FB68E-9F73-8AC9-DF0C-7FA6B1B8F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4EBE0-02C1-3FC9-90E1-2E3DEC664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1BA04-EA9F-1907-772E-D9166F1E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5951-FDB4-41AE-9CA7-E3611D56A7EC}" type="datetimeFigureOut">
              <a:rPr lang="en-ZA" smtClean="0"/>
              <a:t>2024/07/20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23B25-59E5-A16E-D796-FAC271EE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0CDF2-4C05-A4A4-A7AA-7DF6BE63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3D2-E2FF-4497-A19C-ABF5E3BE5C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009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9813-CC3B-2DA2-57B7-CBC4BCBD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6D31E-1497-8329-C9D6-D7C060275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E14D3-6C5A-5378-04B3-85362498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872E4-2659-CD6F-4E74-5F4B8D298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5615F-B4F6-C5AA-86AB-41C4F219B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FE8108-5194-C8FD-C5AF-818D12AAA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5951-FDB4-41AE-9CA7-E3611D56A7EC}" type="datetimeFigureOut">
              <a:rPr lang="en-ZA" smtClean="0"/>
              <a:t>2024/07/20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21CD5A-9876-0F5F-84E9-7D5B6140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E399-A306-E411-6B12-B11DAD33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3D2-E2FF-4497-A19C-ABF5E3BE5C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431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49EF-EE4C-9F24-70C9-B319BC28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C37F-CB51-7810-9012-6006DE86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5951-FDB4-41AE-9CA7-E3611D56A7EC}" type="datetimeFigureOut">
              <a:rPr lang="en-ZA" smtClean="0"/>
              <a:t>2024/07/20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B7E7D-59B5-ED99-5E2B-E4A56E8DA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741B0-ABFC-1992-2731-B2AA8F33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3D2-E2FF-4497-A19C-ABF5E3BE5C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530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B5A1E-E4BE-F7FC-1DB5-44D42FB2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5951-FDB4-41AE-9CA7-E3611D56A7EC}" type="datetimeFigureOut">
              <a:rPr lang="en-ZA" smtClean="0"/>
              <a:t>2024/07/20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A5C859-F56A-9C01-6859-5E8B0900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9DACD-0498-EA5A-6EA3-21787A57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3D2-E2FF-4497-A19C-ABF5E3BE5C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3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6BE8-98F7-7E63-9C74-6BFC34F9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2A115-5932-EB03-3049-5868F4BEB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168AD-FF05-25AA-5F79-CAFF9653D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8C6D-9B7C-2B52-50E4-543D291D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5951-FDB4-41AE-9CA7-E3611D56A7EC}" type="datetimeFigureOut">
              <a:rPr lang="en-ZA" smtClean="0"/>
              <a:t>2024/07/20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F647A-DAB4-6A90-49F7-5B0010303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A3BF7-DABB-BD5A-9240-8B3C14C9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3D2-E2FF-4497-A19C-ABF5E3BE5C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618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DF8E-C957-FAAE-D000-182C05DE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FB10D-DF31-257F-BF90-575BD9A3D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371E9-34FE-319B-2E1F-6CFBC9AB7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DCEA-63CA-102D-82CF-D182A0B9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5951-FDB4-41AE-9CA7-E3611D56A7EC}" type="datetimeFigureOut">
              <a:rPr lang="en-ZA" smtClean="0"/>
              <a:t>2024/07/20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77C10-92FE-DF91-6D9F-4B724C74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4B131-AB18-53A1-C906-56789EAC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3D2-E2FF-4497-A19C-ABF5E3BE5C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104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87CEEA-8857-993C-CBBA-0849A02D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C49A0-590E-8364-1712-6489635B2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9767-3D4F-9799-FAB2-03DA9E1F4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F5951-FDB4-41AE-9CA7-E3611D56A7EC}" type="datetimeFigureOut">
              <a:rPr lang="en-ZA" smtClean="0"/>
              <a:t>2024/07/20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97657-F8D8-1A4E-CE8D-14C712C09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4DBDD-C353-964B-B836-9DD7DC384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CF3D2-E2FF-4497-A19C-ABF5E3BE5C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375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3670-2BB3-FA65-3984-042D331E0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Investigations for Fecal Incontinence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7E1A5-BBBA-541D-FD04-387D9E3B00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/>
              <a:t>James Pattinson</a:t>
            </a:r>
          </a:p>
          <a:p>
            <a:r>
              <a:rPr lang="en-ZA" dirty="0"/>
              <a:t>21/07/2024</a:t>
            </a:r>
          </a:p>
        </p:txBody>
      </p:sp>
    </p:spTree>
    <p:extLst>
      <p:ext uri="{BB962C8B-B14F-4D97-AF65-F5344CB8AC3E}">
        <p14:creationId xmlns:p14="http://schemas.microsoft.com/office/powerpoint/2010/main" val="215645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BCFDA-C136-5363-6C15-4FE34858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9. Diagnosis?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412AE-3F02-22B0-AF36-8FCB38045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3314" name="Picture 2" descr="Barium Defecating Proctography and Dynamic Magnetic Resonance Proctography:  Their Role and Patient's Perception - Journal of Clinical Imaging Science">
            <a:extLst>
              <a:ext uri="{FF2B5EF4-FFF2-40B4-BE49-F238E27FC236}">
                <a16:creationId xmlns:a16="http://schemas.microsoft.com/office/drawing/2014/main" id="{F800A2B0-DA63-590E-DCC4-51CB6A59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86" y="1690688"/>
            <a:ext cx="4997428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73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282E-ADE7-FF0D-BA3F-A96149AA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10. Diagnosis?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B1369-E8E2-12D4-B96F-88A7CFE04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4338" name="Picture 2" descr="Keyhole deformity: After a previous fistulotomy, the anus is not... |  Download Scientific Diagram">
            <a:extLst>
              <a:ext uri="{FF2B5EF4-FFF2-40B4-BE49-F238E27FC236}">
                <a16:creationId xmlns:a16="http://schemas.microsoft.com/office/drawing/2014/main" id="{F8666D9A-4C36-DA65-EB67-34BCC8D6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216150"/>
            <a:ext cx="39052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4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0D92-EA2D-6DB9-01AC-28DA54EC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11. Which number is </a:t>
            </a:r>
            <a:r>
              <a:rPr lang="en-ZA" dirty="0" err="1"/>
              <a:t>levator</a:t>
            </a:r>
            <a:r>
              <a:rPr lang="en-ZA" dirty="0"/>
              <a:t> ani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95E9D-78EC-2F58-4421-755E38EFE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6386" name="Picture 2" descr="Anatomy of anal canal. T2-weighted coronal MR image. ">
            <a:extLst>
              <a:ext uri="{FF2B5EF4-FFF2-40B4-BE49-F238E27FC236}">
                <a16:creationId xmlns:a16="http://schemas.microsoft.com/office/drawing/2014/main" id="{4DB5726C-DFEF-7DFF-7EDC-A6AF3563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12" y="1914835"/>
            <a:ext cx="3325776" cy="41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2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0D92-EA2D-6DB9-01AC-28DA54EC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12. Which number is internal sphincter?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95E9D-78EC-2F58-4421-755E38EFE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6386" name="Picture 2" descr="Anatomy of anal canal. T2-weighted coronal MR image. ">
            <a:extLst>
              <a:ext uri="{FF2B5EF4-FFF2-40B4-BE49-F238E27FC236}">
                <a16:creationId xmlns:a16="http://schemas.microsoft.com/office/drawing/2014/main" id="{4DB5726C-DFEF-7DFF-7EDC-A6AF3563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12" y="1914835"/>
            <a:ext cx="3325776" cy="41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34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0D92-EA2D-6DB9-01AC-28DA54EC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13. Which number is puborectalis?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95E9D-78EC-2F58-4421-755E38EFE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6386" name="Picture 2" descr="Anatomy of anal canal. T2-weighted coronal MR image. ">
            <a:extLst>
              <a:ext uri="{FF2B5EF4-FFF2-40B4-BE49-F238E27FC236}">
                <a16:creationId xmlns:a16="http://schemas.microsoft.com/office/drawing/2014/main" id="{4DB5726C-DFEF-7DFF-7EDC-A6AF3563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12" y="1914835"/>
            <a:ext cx="3325776" cy="41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77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0D92-EA2D-6DB9-01AC-28DA54EC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14. Which number is external sphincter?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95E9D-78EC-2F58-4421-755E38EFE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6386" name="Picture 2" descr="Anatomy of anal canal. T2-weighted coronal MR image. ">
            <a:extLst>
              <a:ext uri="{FF2B5EF4-FFF2-40B4-BE49-F238E27FC236}">
                <a16:creationId xmlns:a16="http://schemas.microsoft.com/office/drawing/2014/main" id="{4DB5726C-DFEF-7DFF-7EDC-A6AF3563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12" y="1914835"/>
            <a:ext cx="3325776" cy="41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2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2EC6-3F39-EB32-783A-AD3A908B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15. What is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9581B-46DC-8377-48C9-05795E476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7410" name="Picture 2" descr="Electromyography and Pudendal Nerve Terminal Motor Latency | SpringerLink">
            <a:extLst>
              <a:ext uri="{FF2B5EF4-FFF2-40B4-BE49-F238E27FC236}">
                <a16:creationId xmlns:a16="http://schemas.microsoft.com/office/drawing/2014/main" id="{7BD568C7-C290-307A-2942-DB0F8223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1920081"/>
            <a:ext cx="65246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2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EEF6-2699-3503-8283-16C831C48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16. Which artist painted this famous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5719F-09A1-C0FA-FFB4-0B95DC217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3AC2881E-84F1-F09E-C6EF-F4E596A85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83" y="1825625"/>
            <a:ext cx="358563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35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8687-6164-4418-2520-B58C6C42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17. What is a </a:t>
            </a:r>
            <a:r>
              <a:rPr lang="en-ZA" dirty="0" err="1"/>
              <a:t>misocapnic</a:t>
            </a:r>
            <a:r>
              <a:rPr lang="en-Z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1096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864B-46BA-62FD-84CD-BC479D59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18. What do Reginald Dwight and Gordon Sumner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349988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30BF-1A28-CFC1-E9C3-5CDC7B5C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1. Which letter is the internal sphincter?</a:t>
            </a:r>
          </a:p>
        </p:txBody>
      </p:sp>
      <p:pic>
        <p:nvPicPr>
          <p:cNvPr id="22530" name="Picture 2" descr="Normal Endoanal/Endorectal Ultrasound Anatomy and Technique - ScienceDirect">
            <a:extLst>
              <a:ext uri="{FF2B5EF4-FFF2-40B4-BE49-F238E27FC236}">
                <a16:creationId xmlns:a16="http://schemas.microsoft.com/office/drawing/2014/main" id="{6CC747E6-0EDB-A4DD-E57D-A8F5F4D6E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t="6852" r="18130" b="12250"/>
          <a:stretch/>
        </p:blipFill>
        <p:spPr bwMode="auto">
          <a:xfrm>
            <a:off x="3873795" y="2066217"/>
            <a:ext cx="4444410" cy="41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606A6-AB40-C0B6-3E2E-42CF569D5A4D}"/>
              </a:ext>
            </a:extLst>
          </p:cNvPr>
          <p:cNvSpPr txBox="1"/>
          <p:nvPr/>
        </p:nvSpPr>
        <p:spPr>
          <a:xfrm>
            <a:off x="5344633" y="1542997"/>
            <a:ext cx="43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92F34-85D0-FDD1-32D6-1FDD3AFCC4AA}"/>
              </a:ext>
            </a:extLst>
          </p:cNvPr>
          <p:cNvSpPr txBox="1"/>
          <p:nvPr/>
        </p:nvSpPr>
        <p:spPr>
          <a:xfrm>
            <a:off x="8374912" y="2476966"/>
            <a:ext cx="43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C3BE3-9326-7425-2F56-9D295C163063}"/>
              </a:ext>
            </a:extLst>
          </p:cNvPr>
          <p:cNvSpPr txBox="1"/>
          <p:nvPr/>
        </p:nvSpPr>
        <p:spPr>
          <a:xfrm>
            <a:off x="8364279" y="5461333"/>
            <a:ext cx="43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4DD64-EDBB-9362-44D1-30ABC394DECE}"/>
              </a:ext>
            </a:extLst>
          </p:cNvPr>
          <p:cNvSpPr txBox="1"/>
          <p:nvPr/>
        </p:nvSpPr>
        <p:spPr>
          <a:xfrm>
            <a:off x="3292551" y="5722943"/>
            <a:ext cx="37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4B552-D8D1-7FD5-D5EF-301649DFA706}"/>
              </a:ext>
            </a:extLst>
          </p:cNvPr>
          <p:cNvSpPr txBox="1"/>
          <p:nvPr/>
        </p:nvSpPr>
        <p:spPr>
          <a:xfrm>
            <a:off x="3324447" y="3639621"/>
            <a:ext cx="43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084903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70EE-D9D5-94A2-AEE4-59048B0D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19. What position does Taylor Swift’s boyfriend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5C7A-B040-B9AB-32E8-26410B91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7790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7207-1EA3-74AA-093A-5F2C193C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20. What is the national animal of Scotland?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C25A-2022-BBF3-2551-FB8D1958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2937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3670-2BB3-FA65-3984-042D331E0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Investigations for Fecal Incontinence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7E1A5-BBBA-541D-FD04-387D9E3B00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/>
              <a:t>James Pattinson</a:t>
            </a:r>
          </a:p>
          <a:p>
            <a:r>
              <a:rPr lang="en-ZA" dirty="0"/>
              <a:t>21/07/2024</a:t>
            </a:r>
          </a:p>
        </p:txBody>
      </p:sp>
    </p:spTree>
    <p:extLst>
      <p:ext uri="{BB962C8B-B14F-4D97-AF65-F5344CB8AC3E}">
        <p14:creationId xmlns:p14="http://schemas.microsoft.com/office/powerpoint/2010/main" val="199883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DD065-30B3-E7F5-63C4-8F1ACE5D3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09" y="1907360"/>
            <a:ext cx="4614530" cy="4144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88E84-CA4E-2212-279D-149A94C7B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721" y="1907361"/>
            <a:ext cx="5083986" cy="414437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9C6758F-02AA-4146-98E3-EE8645FB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82254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8EBF-4012-2501-2131-759B3877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E0A16-73F7-A010-F872-9FC47C2AA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7775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Coeliac disease antigen</a:t>
            </a:r>
          </a:p>
          <a:p>
            <a:r>
              <a:rPr lang="en-US" dirty="0"/>
              <a:t>Examination under </a:t>
            </a:r>
            <a:r>
              <a:rPr lang="en-US" dirty="0" err="1"/>
              <a:t>anaesthesia</a:t>
            </a:r>
            <a:endParaRPr lang="en-US" dirty="0"/>
          </a:p>
          <a:p>
            <a:r>
              <a:rPr lang="en-US" dirty="0"/>
              <a:t>MC&amp;S</a:t>
            </a:r>
          </a:p>
          <a:p>
            <a:r>
              <a:rPr lang="en-US" dirty="0"/>
              <a:t>Fecal calprotectin</a:t>
            </a:r>
          </a:p>
          <a:p>
            <a:r>
              <a:rPr lang="en-US" dirty="0"/>
              <a:t>Colonoscopy</a:t>
            </a:r>
          </a:p>
          <a:p>
            <a:r>
              <a:rPr lang="en-US" dirty="0" err="1"/>
              <a:t>Ano</a:t>
            </a:r>
            <a:r>
              <a:rPr lang="en-US" dirty="0"/>
              <a:t>-rectal manometry</a:t>
            </a:r>
          </a:p>
          <a:p>
            <a:r>
              <a:rPr lang="en-US" dirty="0"/>
              <a:t>Balloon expulsion test</a:t>
            </a:r>
          </a:p>
          <a:p>
            <a:r>
              <a:rPr lang="en-US" dirty="0"/>
              <a:t>Endo-anal ultrasound</a:t>
            </a:r>
          </a:p>
          <a:p>
            <a:r>
              <a:rPr lang="en-US" dirty="0"/>
              <a:t>Trans-perineal ultrasound</a:t>
            </a:r>
          </a:p>
          <a:p>
            <a:r>
              <a:rPr lang="en-US" dirty="0"/>
              <a:t>Standard MRI</a:t>
            </a:r>
          </a:p>
          <a:p>
            <a:r>
              <a:rPr lang="en-US" dirty="0"/>
              <a:t>Plain defecography</a:t>
            </a:r>
          </a:p>
          <a:p>
            <a:r>
              <a:rPr lang="en-US" dirty="0"/>
              <a:t>MR defecography</a:t>
            </a:r>
          </a:p>
          <a:p>
            <a:r>
              <a:rPr lang="en-US" dirty="0"/>
              <a:t>Electro-physiological assessment (Anal EMG)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5A940-0E78-1885-24F1-1C8DE25B1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504" y="499872"/>
            <a:ext cx="3736886" cy="3124563"/>
          </a:xfrm>
          <a:prstGeom prst="rect">
            <a:avLst/>
          </a:prstGeom>
        </p:spPr>
      </p:pic>
      <p:pic>
        <p:nvPicPr>
          <p:cNvPr id="6146" name="Picture 2" descr="Applications and Limitations of Magnetic Resonance Defecography in  Evaluation of Pelvic Floor Dysfunction Disorders">
            <a:extLst>
              <a:ext uri="{FF2B5EF4-FFF2-40B4-BE49-F238E27FC236}">
                <a16:creationId xmlns:a16="http://schemas.microsoft.com/office/drawing/2014/main" id="{0DCA53ED-79CD-25E2-0620-02CA5C097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3946058"/>
            <a:ext cx="4714878" cy="25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nometría anorrectal de alta resolución y de alta definición:  redescubriendo la función anorrectal">
            <a:extLst>
              <a:ext uri="{FF2B5EF4-FFF2-40B4-BE49-F238E27FC236}">
                <a16:creationId xmlns:a16="http://schemas.microsoft.com/office/drawing/2014/main" id="{22AFC517-68C5-4AA0-4C84-ADF1CD5AD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24059" r="-1786" b="60275"/>
          <a:stretch/>
        </p:blipFill>
        <p:spPr bwMode="auto">
          <a:xfrm>
            <a:off x="6296027" y="3126690"/>
            <a:ext cx="5512051" cy="160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93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B051-2775-A454-05A9-8E8F6D31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66D6A-3827-81BE-3AFF-CDD26708A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050" name="Picture 2" descr="Behind the Scenes - This Unicorn Changed The Way I Poop #SquattyPotty -  YouTube">
            <a:extLst>
              <a:ext uri="{FF2B5EF4-FFF2-40B4-BE49-F238E27FC236}">
                <a16:creationId xmlns:a16="http://schemas.microsoft.com/office/drawing/2014/main" id="{A0B1A651-4161-873B-DAB4-381EFFCEC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b="11961"/>
          <a:stretch/>
        </p:blipFill>
        <p:spPr bwMode="auto">
          <a:xfrm>
            <a:off x="2321880" y="1253330"/>
            <a:ext cx="7548240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84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97D3-539E-D1D0-511E-BA626DD4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A5ACE-1A5A-E771-2BE9-071A0DE3F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 descr="Squatty Potty Remixes Their Pooping Unicorn Commercial to Create the  Autotuned Slow Jam 'Poop Like a Unicorn'">
            <a:extLst>
              <a:ext uri="{FF2B5EF4-FFF2-40B4-BE49-F238E27FC236}">
                <a16:creationId xmlns:a16="http://schemas.microsoft.com/office/drawing/2014/main" id="{2F5F8A26-05ED-B2A8-C77E-4CDF59099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5846F05-73D9-7C2E-5CE7-B6CCCADF009A}"/>
              </a:ext>
            </a:extLst>
          </p:cNvPr>
          <p:cNvSpPr/>
          <p:nvPr/>
        </p:nvSpPr>
        <p:spPr>
          <a:xfrm rot="7618940">
            <a:off x="4350196" y="1303658"/>
            <a:ext cx="1678574" cy="33988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E5A9CEE-54F3-63C0-02B4-5B3858A07581}"/>
              </a:ext>
            </a:extLst>
          </p:cNvPr>
          <p:cNvSpPr/>
          <p:nvPr/>
        </p:nvSpPr>
        <p:spPr>
          <a:xfrm rot="9549076">
            <a:off x="5563345" y="1747676"/>
            <a:ext cx="1409344" cy="33988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DA1377F-318B-8BA6-BEDF-F06E2C14E27F}"/>
              </a:ext>
            </a:extLst>
          </p:cNvPr>
          <p:cNvSpPr/>
          <p:nvPr/>
        </p:nvSpPr>
        <p:spPr>
          <a:xfrm rot="10800000">
            <a:off x="4896689" y="3053353"/>
            <a:ext cx="2545259" cy="33988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28DEE9B-BB97-3F34-3128-99CCDA125B26}"/>
              </a:ext>
            </a:extLst>
          </p:cNvPr>
          <p:cNvSpPr/>
          <p:nvPr/>
        </p:nvSpPr>
        <p:spPr>
          <a:xfrm rot="10800000">
            <a:off x="4548840" y="4041675"/>
            <a:ext cx="1616569" cy="33988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52A82-3782-4FB5-AD70-3F22E680D10C}"/>
              </a:ext>
            </a:extLst>
          </p:cNvPr>
          <p:cNvSpPr txBox="1"/>
          <p:nvPr/>
        </p:nvSpPr>
        <p:spPr>
          <a:xfrm>
            <a:off x="7044256" y="2059814"/>
            <a:ext cx="254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/>
              <a:t>RAIR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352CC01-5B6A-9D2C-0488-BB0A3CDBC09B}"/>
              </a:ext>
            </a:extLst>
          </p:cNvPr>
          <p:cNvSpPr/>
          <p:nvPr/>
        </p:nvSpPr>
        <p:spPr>
          <a:xfrm rot="21269058">
            <a:off x="2843095" y="3940466"/>
            <a:ext cx="1110818" cy="33988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17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A709-6900-1A00-BCAC-7EAE8543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of Fecal Continence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BBEEB-46DA-B18B-E829-7FFD277BC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Pelvic floor</a:t>
            </a:r>
          </a:p>
          <a:p>
            <a:r>
              <a:rPr lang="en-US" dirty="0"/>
              <a:t>Sphincters</a:t>
            </a:r>
          </a:p>
          <a:p>
            <a:r>
              <a:rPr lang="en-US" dirty="0"/>
              <a:t>Sensation</a:t>
            </a:r>
          </a:p>
          <a:p>
            <a:r>
              <a:rPr lang="en-US" dirty="0"/>
              <a:t>Stool consistency</a:t>
            </a:r>
          </a:p>
          <a:p>
            <a:r>
              <a:rPr lang="en-US" dirty="0"/>
              <a:t>Rectal capacity</a:t>
            </a:r>
          </a:p>
          <a:p>
            <a:r>
              <a:rPr lang="en-US" dirty="0"/>
              <a:t>Rectal compliance</a:t>
            </a:r>
          </a:p>
          <a:p>
            <a:r>
              <a:rPr lang="en-US" dirty="0"/>
              <a:t>Neural pathways</a:t>
            </a:r>
            <a:endParaRPr lang="en-ZA" dirty="0"/>
          </a:p>
        </p:txBody>
      </p:sp>
      <p:pic>
        <p:nvPicPr>
          <p:cNvPr id="4" name="Picture 2" descr="Metro.co.uk">
            <a:extLst>
              <a:ext uri="{FF2B5EF4-FFF2-40B4-BE49-F238E27FC236}">
                <a16:creationId xmlns:a16="http://schemas.microsoft.com/office/drawing/2014/main" id="{82533696-FF6D-6B07-31EF-150D1ABF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67" y="2227152"/>
            <a:ext cx="5307305" cy="298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53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97D3-539E-D1D0-511E-BA626DD4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A5ACE-1A5A-E771-2BE9-071A0DE3F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 descr="Squatty Potty Remixes Their Pooping Unicorn Commercial to Create the  Autotuned Slow Jam 'Poop Like a Unicorn'">
            <a:extLst>
              <a:ext uri="{FF2B5EF4-FFF2-40B4-BE49-F238E27FC236}">
                <a16:creationId xmlns:a16="http://schemas.microsoft.com/office/drawing/2014/main" id="{2F5F8A26-05ED-B2A8-C77E-4CDF59099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5846F05-73D9-7C2E-5CE7-B6CCCADF009A}"/>
              </a:ext>
            </a:extLst>
          </p:cNvPr>
          <p:cNvSpPr/>
          <p:nvPr/>
        </p:nvSpPr>
        <p:spPr>
          <a:xfrm rot="7618940">
            <a:off x="4350196" y="1303658"/>
            <a:ext cx="1678574" cy="33988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DA1377F-318B-8BA6-BEDF-F06E2C14E27F}"/>
              </a:ext>
            </a:extLst>
          </p:cNvPr>
          <p:cNvSpPr/>
          <p:nvPr/>
        </p:nvSpPr>
        <p:spPr>
          <a:xfrm rot="10800000">
            <a:off x="4896689" y="3053353"/>
            <a:ext cx="2545259" cy="33988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28DEE9B-BB97-3F34-3128-99CCDA125B26}"/>
              </a:ext>
            </a:extLst>
          </p:cNvPr>
          <p:cNvSpPr/>
          <p:nvPr/>
        </p:nvSpPr>
        <p:spPr>
          <a:xfrm rot="10800000">
            <a:off x="4803607" y="4408553"/>
            <a:ext cx="1409344" cy="33988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1DC7D0-2A89-38B1-8F40-60C17CDB4B46}"/>
              </a:ext>
            </a:extLst>
          </p:cNvPr>
          <p:cNvSpPr txBox="1"/>
          <p:nvPr/>
        </p:nvSpPr>
        <p:spPr>
          <a:xfrm>
            <a:off x="5755139" y="239611"/>
            <a:ext cx="2009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MC&amp;S</a:t>
            </a:r>
          </a:p>
          <a:p>
            <a:r>
              <a:rPr lang="en-ZA" dirty="0" err="1"/>
              <a:t>Fecal</a:t>
            </a:r>
            <a:r>
              <a:rPr lang="en-ZA" dirty="0"/>
              <a:t> Calprotectin</a:t>
            </a:r>
          </a:p>
          <a:p>
            <a:r>
              <a:rPr lang="en-ZA" dirty="0"/>
              <a:t>Coeliac antigen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7F4DC-2469-E66F-3E4B-AB32440FC0F3}"/>
              </a:ext>
            </a:extLst>
          </p:cNvPr>
          <p:cNvSpPr txBox="1"/>
          <p:nvPr/>
        </p:nvSpPr>
        <p:spPr>
          <a:xfrm>
            <a:off x="7595857" y="2900128"/>
            <a:ext cx="30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Manometry</a:t>
            </a:r>
          </a:p>
          <a:p>
            <a:r>
              <a:rPr lang="en-ZA" dirty="0"/>
              <a:t>Defecography</a:t>
            </a:r>
          </a:p>
          <a:p>
            <a:r>
              <a:rPr lang="en-ZA" dirty="0"/>
              <a:t>Trans-perineal ultrasound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52A82-3782-4FB5-AD70-3F22E680D10C}"/>
              </a:ext>
            </a:extLst>
          </p:cNvPr>
          <p:cNvSpPr txBox="1"/>
          <p:nvPr/>
        </p:nvSpPr>
        <p:spPr>
          <a:xfrm>
            <a:off x="6346479" y="4116830"/>
            <a:ext cx="2545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EUA</a:t>
            </a:r>
          </a:p>
          <a:p>
            <a:r>
              <a:rPr lang="en-ZA" dirty="0"/>
              <a:t>Endoanal ultrasound</a:t>
            </a:r>
          </a:p>
          <a:p>
            <a:r>
              <a:rPr lang="en-ZA" dirty="0"/>
              <a:t>MRI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B8833D8-CEF0-B1FC-D997-16805F71D601}"/>
              </a:ext>
            </a:extLst>
          </p:cNvPr>
          <p:cNvSpPr/>
          <p:nvPr/>
        </p:nvSpPr>
        <p:spPr>
          <a:xfrm rot="10236054">
            <a:off x="5633056" y="1834067"/>
            <a:ext cx="1409344" cy="33988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AED4FE-4053-871F-C25B-55D6E5C2EA7E}"/>
              </a:ext>
            </a:extLst>
          </p:cNvPr>
          <p:cNvSpPr txBox="1"/>
          <p:nvPr/>
        </p:nvSpPr>
        <p:spPr>
          <a:xfrm>
            <a:off x="7134354" y="1342678"/>
            <a:ext cx="2009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Endoscopy</a:t>
            </a:r>
          </a:p>
          <a:p>
            <a:r>
              <a:rPr lang="en-ZA" dirty="0"/>
              <a:t>Manometry</a:t>
            </a:r>
          </a:p>
          <a:p>
            <a:r>
              <a:rPr lang="en-ZA" dirty="0"/>
              <a:t>Defecography</a:t>
            </a:r>
          </a:p>
        </p:txBody>
      </p:sp>
    </p:spTree>
    <p:extLst>
      <p:ext uri="{BB962C8B-B14F-4D97-AF65-F5344CB8AC3E}">
        <p14:creationId xmlns:p14="http://schemas.microsoft.com/office/powerpoint/2010/main" val="33920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10" grpId="0"/>
      <p:bldP spid="11" grpId="0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30BF-1A28-CFC1-E9C3-5CDC7B5C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1. Which letter is the internal sphincter?</a:t>
            </a:r>
          </a:p>
        </p:txBody>
      </p:sp>
      <p:pic>
        <p:nvPicPr>
          <p:cNvPr id="22530" name="Picture 2" descr="Normal Endoanal/Endorectal Ultrasound Anatomy and Technique - ScienceDirect">
            <a:extLst>
              <a:ext uri="{FF2B5EF4-FFF2-40B4-BE49-F238E27FC236}">
                <a16:creationId xmlns:a16="http://schemas.microsoft.com/office/drawing/2014/main" id="{6CC747E6-0EDB-A4DD-E57D-A8F5F4D6E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t="6852" r="18130" b="12250"/>
          <a:stretch/>
        </p:blipFill>
        <p:spPr bwMode="auto">
          <a:xfrm>
            <a:off x="3873795" y="2066217"/>
            <a:ext cx="4444410" cy="41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606A6-AB40-C0B6-3E2E-42CF569D5A4D}"/>
              </a:ext>
            </a:extLst>
          </p:cNvPr>
          <p:cNvSpPr txBox="1"/>
          <p:nvPr/>
        </p:nvSpPr>
        <p:spPr>
          <a:xfrm>
            <a:off x="5344633" y="1542997"/>
            <a:ext cx="43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92F34-85D0-FDD1-32D6-1FDD3AFCC4AA}"/>
              </a:ext>
            </a:extLst>
          </p:cNvPr>
          <p:cNvSpPr txBox="1"/>
          <p:nvPr/>
        </p:nvSpPr>
        <p:spPr>
          <a:xfrm>
            <a:off x="8374912" y="2476966"/>
            <a:ext cx="43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C3BE3-9326-7425-2F56-9D295C163063}"/>
              </a:ext>
            </a:extLst>
          </p:cNvPr>
          <p:cNvSpPr txBox="1"/>
          <p:nvPr/>
        </p:nvSpPr>
        <p:spPr>
          <a:xfrm>
            <a:off x="8364279" y="5461333"/>
            <a:ext cx="43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4DD64-EDBB-9362-44D1-30ABC394DECE}"/>
              </a:ext>
            </a:extLst>
          </p:cNvPr>
          <p:cNvSpPr txBox="1"/>
          <p:nvPr/>
        </p:nvSpPr>
        <p:spPr>
          <a:xfrm>
            <a:off x="3292551" y="5722943"/>
            <a:ext cx="37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4B552-D8D1-7FD5-D5EF-301649DFA706}"/>
              </a:ext>
            </a:extLst>
          </p:cNvPr>
          <p:cNvSpPr txBox="1"/>
          <p:nvPr/>
        </p:nvSpPr>
        <p:spPr>
          <a:xfrm>
            <a:off x="3324447" y="3639621"/>
            <a:ext cx="43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760600-35C2-9047-3A41-168DA50A244F}"/>
              </a:ext>
            </a:extLst>
          </p:cNvPr>
          <p:cNvSpPr/>
          <p:nvPr/>
        </p:nvSpPr>
        <p:spPr>
          <a:xfrm>
            <a:off x="8374912" y="5461333"/>
            <a:ext cx="435934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88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30BF-1A28-CFC1-E9C3-5CDC7B5C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2. Which letter is the external sphincter?</a:t>
            </a:r>
          </a:p>
        </p:txBody>
      </p:sp>
      <p:pic>
        <p:nvPicPr>
          <p:cNvPr id="22530" name="Picture 2" descr="Normal Endoanal/Endorectal Ultrasound Anatomy and Technique - ScienceDirect">
            <a:extLst>
              <a:ext uri="{FF2B5EF4-FFF2-40B4-BE49-F238E27FC236}">
                <a16:creationId xmlns:a16="http://schemas.microsoft.com/office/drawing/2014/main" id="{6CC747E6-0EDB-A4DD-E57D-A8F5F4D6E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t="6852" r="18130" b="12250"/>
          <a:stretch/>
        </p:blipFill>
        <p:spPr bwMode="auto">
          <a:xfrm>
            <a:off x="3873795" y="2066217"/>
            <a:ext cx="4444410" cy="41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606A6-AB40-C0B6-3E2E-42CF569D5A4D}"/>
              </a:ext>
            </a:extLst>
          </p:cNvPr>
          <p:cNvSpPr txBox="1"/>
          <p:nvPr/>
        </p:nvSpPr>
        <p:spPr>
          <a:xfrm>
            <a:off x="5344633" y="1542997"/>
            <a:ext cx="43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92F34-85D0-FDD1-32D6-1FDD3AFCC4AA}"/>
              </a:ext>
            </a:extLst>
          </p:cNvPr>
          <p:cNvSpPr txBox="1"/>
          <p:nvPr/>
        </p:nvSpPr>
        <p:spPr>
          <a:xfrm>
            <a:off x="8374912" y="2476966"/>
            <a:ext cx="43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C3BE3-9326-7425-2F56-9D295C163063}"/>
              </a:ext>
            </a:extLst>
          </p:cNvPr>
          <p:cNvSpPr txBox="1"/>
          <p:nvPr/>
        </p:nvSpPr>
        <p:spPr>
          <a:xfrm>
            <a:off x="8364279" y="5461333"/>
            <a:ext cx="43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4DD64-EDBB-9362-44D1-30ABC394DECE}"/>
              </a:ext>
            </a:extLst>
          </p:cNvPr>
          <p:cNvSpPr txBox="1"/>
          <p:nvPr/>
        </p:nvSpPr>
        <p:spPr>
          <a:xfrm>
            <a:off x="3292551" y="5722943"/>
            <a:ext cx="37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4B552-D8D1-7FD5-D5EF-301649DFA706}"/>
              </a:ext>
            </a:extLst>
          </p:cNvPr>
          <p:cNvSpPr txBox="1"/>
          <p:nvPr/>
        </p:nvSpPr>
        <p:spPr>
          <a:xfrm>
            <a:off x="3324447" y="3639621"/>
            <a:ext cx="43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243606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30BF-1A28-CFC1-E9C3-5CDC7B5C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2. Which letter is the external sphincter?</a:t>
            </a:r>
          </a:p>
        </p:txBody>
      </p:sp>
      <p:pic>
        <p:nvPicPr>
          <p:cNvPr id="22530" name="Picture 2" descr="Normal Endoanal/Endorectal Ultrasound Anatomy and Technique - ScienceDirect">
            <a:extLst>
              <a:ext uri="{FF2B5EF4-FFF2-40B4-BE49-F238E27FC236}">
                <a16:creationId xmlns:a16="http://schemas.microsoft.com/office/drawing/2014/main" id="{6CC747E6-0EDB-A4DD-E57D-A8F5F4D6E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t="6852" r="18130" b="12250"/>
          <a:stretch/>
        </p:blipFill>
        <p:spPr bwMode="auto">
          <a:xfrm>
            <a:off x="3873795" y="2066217"/>
            <a:ext cx="4444410" cy="41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606A6-AB40-C0B6-3E2E-42CF569D5A4D}"/>
              </a:ext>
            </a:extLst>
          </p:cNvPr>
          <p:cNvSpPr txBox="1"/>
          <p:nvPr/>
        </p:nvSpPr>
        <p:spPr>
          <a:xfrm>
            <a:off x="5344633" y="1542997"/>
            <a:ext cx="43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92F34-85D0-FDD1-32D6-1FDD3AFCC4AA}"/>
              </a:ext>
            </a:extLst>
          </p:cNvPr>
          <p:cNvSpPr txBox="1"/>
          <p:nvPr/>
        </p:nvSpPr>
        <p:spPr>
          <a:xfrm>
            <a:off x="8374912" y="2476966"/>
            <a:ext cx="43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C3BE3-9326-7425-2F56-9D295C163063}"/>
              </a:ext>
            </a:extLst>
          </p:cNvPr>
          <p:cNvSpPr txBox="1"/>
          <p:nvPr/>
        </p:nvSpPr>
        <p:spPr>
          <a:xfrm>
            <a:off x="8374912" y="5461333"/>
            <a:ext cx="43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4DD64-EDBB-9362-44D1-30ABC394DECE}"/>
              </a:ext>
            </a:extLst>
          </p:cNvPr>
          <p:cNvSpPr txBox="1"/>
          <p:nvPr/>
        </p:nvSpPr>
        <p:spPr>
          <a:xfrm>
            <a:off x="3292551" y="5722943"/>
            <a:ext cx="37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4B552-D8D1-7FD5-D5EF-301649DFA706}"/>
              </a:ext>
            </a:extLst>
          </p:cNvPr>
          <p:cNvSpPr txBox="1"/>
          <p:nvPr/>
        </p:nvSpPr>
        <p:spPr>
          <a:xfrm>
            <a:off x="3324447" y="3639621"/>
            <a:ext cx="43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278CF9-19A5-0A06-2396-59F5A2959941}"/>
              </a:ext>
            </a:extLst>
          </p:cNvPr>
          <p:cNvSpPr/>
          <p:nvPr/>
        </p:nvSpPr>
        <p:spPr>
          <a:xfrm>
            <a:off x="3324447" y="3639621"/>
            <a:ext cx="435934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63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00D-5C50-4723-AF33-803DAB7E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3. Diagnosis?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9502-5A92-8281-BC20-94FC92D3D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 descr="An endoanal ultrasound image of a patient who has previously sustained an obstetric injury. The image demonstrates an external anal sphincter scar (thick arrow) and an intact internal anal sphincter (D1).">
            <a:extLst>
              <a:ext uri="{FF2B5EF4-FFF2-40B4-BE49-F238E27FC236}">
                <a16:creationId xmlns:a16="http://schemas.microsoft.com/office/drawing/2014/main" id="{955BC1DC-4A9F-C029-9B62-49ABE3D5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03" y="2199072"/>
            <a:ext cx="4756793" cy="36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09F938-1EFE-43CC-66F1-3257AB2FB78C}"/>
              </a:ext>
            </a:extLst>
          </p:cNvPr>
          <p:cNvSpPr txBox="1"/>
          <p:nvPr/>
        </p:nvSpPr>
        <p:spPr>
          <a:xfrm>
            <a:off x="6517758" y="1675852"/>
            <a:ext cx="421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External sphincter injury</a:t>
            </a:r>
          </a:p>
        </p:txBody>
      </p:sp>
    </p:spTree>
    <p:extLst>
      <p:ext uri="{BB962C8B-B14F-4D97-AF65-F5344CB8AC3E}">
        <p14:creationId xmlns:p14="http://schemas.microsoft.com/office/powerpoint/2010/main" val="385314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65E1-5B57-7A8C-2591-BDF66270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4. Diagnosis?</a:t>
            </a:r>
          </a:p>
        </p:txBody>
      </p:sp>
      <p:pic>
        <p:nvPicPr>
          <p:cNvPr id="7170" name="Picture 2" descr="An internal anal sphincter defect after fistulectomy. The internal... |  Download Scientific Diagram">
            <a:extLst>
              <a:ext uri="{FF2B5EF4-FFF2-40B4-BE49-F238E27FC236}">
                <a16:creationId xmlns:a16="http://schemas.microsoft.com/office/drawing/2014/main" id="{E04A27C7-8378-9194-53F3-3BCC2E6E5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96" y="2047053"/>
            <a:ext cx="3925008" cy="390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6F974-71E5-B6B3-B80F-E531842E03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52191" y="2307377"/>
            <a:ext cx="435048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ZA" dirty="0">
                <a:solidFill>
                  <a:srgbClr val="FF0000"/>
                </a:solidFill>
              </a:rPr>
              <a:t>Internal</a:t>
            </a:r>
            <a:r>
              <a:rPr lang="en-ZA" sz="2800" dirty="0">
                <a:solidFill>
                  <a:srgbClr val="FF0000"/>
                </a:solidFill>
              </a:rPr>
              <a:t> sphincter injury</a:t>
            </a:r>
          </a:p>
        </p:txBody>
      </p:sp>
    </p:spTree>
    <p:extLst>
      <p:ext uri="{BB962C8B-B14F-4D97-AF65-F5344CB8AC3E}">
        <p14:creationId xmlns:p14="http://schemas.microsoft.com/office/powerpoint/2010/main" val="1778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8598-7934-257E-DAF7-94C4D56A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5. Manometry on push. Diagnosis?</a:t>
            </a:r>
          </a:p>
        </p:txBody>
      </p:sp>
      <p:pic>
        <p:nvPicPr>
          <p:cNvPr id="8194" name="Picture 2" descr="Manometría anorrectal de alta resolución y de alta definición:  redescubriendo la función anorrectal">
            <a:extLst>
              <a:ext uri="{FF2B5EF4-FFF2-40B4-BE49-F238E27FC236}">
                <a16:creationId xmlns:a16="http://schemas.microsoft.com/office/drawing/2014/main" id="{4FE62DB0-AA76-67B9-4CDA-CDB630D16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79010"/>
          <a:stretch/>
        </p:blipFill>
        <p:spPr bwMode="auto">
          <a:xfrm>
            <a:off x="2398539" y="2892244"/>
            <a:ext cx="7603717" cy="22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3D966F-9CFC-984A-2813-7D0AE261B2CB}"/>
              </a:ext>
            </a:extLst>
          </p:cNvPr>
          <p:cNvSpPr txBox="1"/>
          <p:nvPr/>
        </p:nvSpPr>
        <p:spPr>
          <a:xfrm>
            <a:off x="1538774" y="3313568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Rectal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B29E5-2AAB-9499-548B-CC17DAF4BC28}"/>
              </a:ext>
            </a:extLst>
          </p:cNvPr>
          <p:cNvSpPr txBox="1"/>
          <p:nvPr/>
        </p:nvSpPr>
        <p:spPr>
          <a:xfrm>
            <a:off x="1665523" y="4421221"/>
            <a:ext cx="68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24862-1262-C8E5-A05B-E44421939D6C}"/>
              </a:ext>
            </a:extLst>
          </p:cNvPr>
          <p:cNvSpPr txBox="1"/>
          <p:nvPr/>
        </p:nvSpPr>
        <p:spPr>
          <a:xfrm>
            <a:off x="4774018" y="5461043"/>
            <a:ext cx="421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336381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8598-7934-257E-DAF7-94C4D56A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6. Manometry on push. Diagnosis?</a:t>
            </a:r>
          </a:p>
        </p:txBody>
      </p:sp>
      <p:pic>
        <p:nvPicPr>
          <p:cNvPr id="8194" name="Picture 2" descr="Manometría anorrectal de alta resolución y de alta definición:  redescubriendo la función anorrectal">
            <a:extLst>
              <a:ext uri="{FF2B5EF4-FFF2-40B4-BE49-F238E27FC236}">
                <a16:creationId xmlns:a16="http://schemas.microsoft.com/office/drawing/2014/main" id="{4FE62DB0-AA76-67B9-4CDA-CDB630D16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24059" r="-1786" b="60275"/>
          <a:stretch/>
        </p:blipFill>
        <p:spPr bwMode="auto">
          <a:xfrm>
            <a:off x="2353586" y="2946565"/>
            <a:ext cx="7603717" cy="22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3D966F-9CFC-984A-2813-7D0AE261B2CB}"/>
              </a:ext>
            </a:extLst>
          </p:cNvPr>
          <p:cNvSpPr txBox="1"/>
          <p:nvPr/>
        </p:nvSpPr>
        <p:spPr>
          <a:xfrm>
            <a:off x="1538774" y="3423951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Rectal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B29E5-2AAB-9499-548B-CC17DAF4BC28}"/>
              </a:ext>
            </a:extLst>
          </p:cNvPr>
          <p:cNvSpPr txBox="1"/>
          <p:nvPr/>
        </p:nvSpPr>
        <p:spPr>
          <a:xfrm>
            <a:off x="1665523" y="4547970"/>
            <a:ext cx="68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0D11E-B8D2-47D5-C98C-91CECD34C5C3}"/>
              </a:ext>
            </a:extLst>
          </p:cNvPr>
          <p:cNvSpPr txBox="1"/>
          <p:nvPr/>
        </p:nvSpPr>
        <p:spPr>
          <a:xfrm>
            <a:off x="3848985" y="5482308"/>
            <a:ext cx="421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ODS</a:t>
            </a:r>
          </a:p>
        </p:txBody>
      </p:sp>
    </p:spTree>
    <p:extLst>
      <p:ext uri="{BB962C8B-B14F-4D97-AF65-F5344CB8AC3E}">
        <p14:creationId xmlns:p14="http://schemas.microsoft.com/office/powerpoint/2010/main" val="25893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8598-7934-257E-DAF7-94C4D56A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7. Manometry on push. Diagnosis?</a:t>
            </a:r>
          </a:p>
        </p:txBody>
      </p:sp>
      <p:pic>
        <p:nvPicPr>
          <p:cNvPr id="8194" name="Picture 2" descr="Manometría anorrectal de alta resolución y de alta definición:  redescubriendo la función anorrectal">
            <a:extLst>
              <a:ext uri="{FF2B5EF4-FFF2-40B4-BE49-F238E27FC236}">
                <a16:creationId xmlns:a16="http://schemas.microsoft.com/office/drawing/2014/main" id="{4FE62DB0-AA76-67B9-4CDA-CDB630D16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82620" r="-1373" b="1714"/>
          <a:stretch/>
        </p:blipFill>
        <p:spPr bwMode="auto">
          <a:xfrm>
            <a:off x="2398539" y="2892244"/>
            <a:ext cx="7603717" cy="22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3D966F-9CFC-984A-2813-7D0AE261B2CB}"/>
              </a:ext>
            </a:extLst>
          </p:cNvPr>
          <p:cNvSpPr txBox="1"/>
          <p:nvPr/>
        </p:nvSpPr>
        <p:spPr>
          <a:xfrm>
            <a:off x="1538774" y="3313568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Rectal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B29E5-2AAB-9499-548B-CC17DAF4BC28}"/>
              </a:ext>
            </a:extLst>
          </p:cNvPr>
          <p:cNvSpPr txBox="1"/>
          <p:nvPr/>
        </p:nvSpPr>
        <p:spPr>
          <a:xfrm>
            <a:off x="1665523" y="4421221"/>
            <a:ext cx="68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0EA1B-E740-9D85-C00D-B42ECBAE5A3A}"/>
              </a:ext>
            </a:extLst>
          </p:cNvPr>
          <p:cNvSpPr txBox="1"/>
          <p:nvPr/>
        </p:nvSpPr>
        <p:spPr>
          <a:xfrm>
            <a:off x="3381154" y="5450410"/>
            <a:ext cx="421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Poor sphincter tone</a:t>
            </a:r>
          </a:p>
        </p:txBody>
      </p:sp>
    </p:spTree>
    <p:extLst>
      <p:ext uri="{BB962C8B-B14F-4D97-AF65-F5344CB8AC3E}">
        <p14:creationId xmlns:p14="http://schemas.microsoft.com/office/powerpoint/2010/main" val="3965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A51C-149B-BED7-1034-2FC7CD54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8. Diagnosis?</a:t>
            </a:r>
          </a:p>
        </p:txBody>
      </p:sp>
      <p:pic>
        <p:nvPicPr>
          <p:cNvPr id="9218" name="Picture 2" descr="Gender influence on defecographic abnormalities in patients with posterior  pelvic floor disorders">
            <a:extLst>
              <a:ext uri="{FF2B5EF4-FFF2-40B4-BE49-F238E27FC236}">
                <a16:creationId xmlns:a16="http://schemas.microsoft.com/office/drawing/2014/main" id="{E6F29839-AD6A-59F2-9FA9-A0AFDF8CE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89" y="2016549"/>
            <a:ext cx="5568730" cy="457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B65DD-C65E-EE18-BB34-0ADA26604492}"/>
              </a:ext>
            </a:extLst>
          </p:cNvPr>
          <p:cNvSpPr txBox="1"/>
          <p:nvPr/>
        </p:nvSpPr>
        <p:spPr>
          <a:xfrm>
            <a:off x="1977655" y="5843815"/>
            <a:ext cx="421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Rectocele</a:t>
            </a:r>
          </a:p>
        </p:txBody>
      </p:sp>
    </p:spTree>
    <p:extLst>
      <p:ext uri="{BB962C8B-B14F-4D97-AF65-F5344CB8AC3E}">
        <p14:creationId xmlns:p14="http://schemas.microsoft.com/office/powerpoint/2010/main" val="222531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BCFDA-C136-5363-6C15-4FE34858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9. Diagnosis?</a:t>
            </a:r>
          </a:p>
        </p:txBody>
      </p:sp>
      <p:pic>
        <p:nvPicPr>
          <p:cNvPr id="13314" name="Picture 2" descr="Barium Defecating Proctography and Dynamic Magnetic Resonance Proctography:  Their Role and Patient's Perception - Journal of Clinical Imaging Science">
            <a:extLst>
              <a:ext uri="{FF2B5EF4-FFF2-40B4-BE49-F238E27FC236}">
                <a16:creationId xmlns:a16="http://schemas.microsoft.com/office/drawing/2014/main" id="{F800A2B0-DA63-590E-DCC4-51CB6A59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86" y="1690688"/>
            <a:ext cx="4997428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073F48-3BB4-D66B-6062-CF308C4A5392}"/>
              </a:ext>
            </a:extLst>
          </p:cNvPr>
          <p:cNvSpPr txBox="1"/>
          <p:nvPr/>
        </p:nvSpPr>
        <p:spPr>
          <a:xfrm>
            <a:off x="7143307" y="4644092"/>
            <a:ext cx="421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Rectal intussusception</a:t>
            </a:r>
          </a:p>
        </p:txBody>
      </p:sp>
    </p:spTree>
    <p:extLst>
      <p:ext uri="{BB962C8B-B14F-4D97-AF65-F5344CB8AC3E}">
        <p14:creationId xmlns:p14="http://schemas.microsoft.com/office/powerpoint/2010/main" val="421190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282E-ADE7-FF0D-BA3F-A96149AA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10. Diagnosis?</a:t>
            </a:r>
          </a:p>
        </p:txBody>
      </p:sp>
      <p:pic>
        <p:nvPicPr>
          <p:cNvPr id="14338" name="Picture 2" descr="Keyhole deformity: After a previous fistulotomy, the anus is not... |  Download Scientific Diagram">
            <a:extLst>
              <a:ext uri="{FF2B5EF4-FFF2-40B4-BE49-F238E27FC236}">
                <a16:creationId xmlns:a16="http://schemas.microsoft.com/office/drawing/2014/main" id="{F8666D9A-4C36-DA65-EB67-34BCC8D6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216150"/>
            <a:ext cx="39052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1A9BB-378B-ABC2-CAD2-AAEC42EADE31}"/>
              </a:ext>
            </a:extLst>
          </p:cNvPr>
          <p:cNvSpPr txBox="1"/>
          <p:nvPr/>
        </p:nvSpPr>
        <p:spPr>
          <a:xfrm>
            <a:off x="1885507" y="5546103"/>
            <a:ext cx="421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Keyhole deformity</a:t>
            </a:r>
          </a:p>
        </p:txBody>
      </p:sp>
    </p:spTree>
    <p:extLst>
      <p:ext uri="{BB962C8B-B14F-4D97-AF65-F5344CB8AC3E}">
        <p14:creationId xmlns:p14="http://schemas.microsoft.com/office/powerpoint/2010/main" val="398773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0D92-EA2D-6DB9-01AC-28DA54EC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11. Which number is </a:t>
            </a:r>
            <a:r>
              <a:rPr lang="en-ZA" dirty="0" err="1"/>
              <a:t>levator</a:t>
            </a:r>
            <a:r>
              <a:rPr lang="en-ZA" dirty="0"/>
              <a:t> ani</a:t>
            </a:r>
          </a:p>
        </p:txBody>
      </p:sp>
      <p:pic>
        <p:nvPicPr>
          <p:cNvPr id="16386" name="Picture 2" descr="Anatomy of anal canal. T2-weighted coronal MR image. ">
            <a:extLst>
              <a:ext uri="{FF2B5EF4-FFF2-40B4-BE49-F238E27FC236}">
                <a16:creationId xmlns:a16="http://schemas.microsoft.com/office/drawing/2014/main" id="{4DB5726C-DFEF-7DFF-7EDC-A6AF3563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12" y="1914835"/>
            <a:ext cx="3325776" cy="41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7300C0-D2AB-57DB-441D-D781987FDD2C}"/>
              </a:ext>
            </a:extLst>
          </p:cNvPr>
          <p:cNvSpPr/>
          <p:nvPr/>
        </p:nvSpPr>
        <p:spPr>
          <a:xfrm>
            <a:off x="5078819" y="3299379"/>
            <a:ext cx="435934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914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00D-5C50-4723-AF33-803DAB7E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3. Diagnosis?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9502-5A92-8281-BC20-94FC92D3D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 descr="An endoanal ultrasound image of a patient who has previously sustained an obstetric injury. The image demonstrates an external anal sphincter scar (thick arrow) and an intact internal anal sphincter (D1).">
            <a:extLst>
              <a:ext uri="{FF2B5EF4-FFF2-40B4-BE49-F238E27FC236}">
                <a16:creationId xmlns:a16="http://schemas.microsoft.com/office/drawing/2014/main" id="{955BC1DC-4A9F-C029-9B62-49ABE3D5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03" y="2199072"/>
            <a:ext cx="4756793" cy="36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13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0D92-EA2D-6DB9-01AC-28DA54EC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12. Which number is internal sphincter?</a:t>
            </a:r>
          </a:p>
        </p:txBody>
      </p:sp>
      <p:pic>
        <p:nvPicPr>
          <p:cNvPr id="16386" name="Picture 2" descr="Anatomy of anal canal. T2-weighted coronal MR image. ">
            <a:extLst>
              <a:ext uri="{FF2B5EF4-FFF2-40B4-BE49-F238E27FC236}">
                <a16:creationId xmlns:a16="http://schemas.microsoft.com/office/drawing/2014/main" id="{4DB5726C-DFEF-7DFF-7EDC-A6AF3563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12" y="1914835"/>
            <a:ext cx="3325776" cy="41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D0F28A-C5E9-2135-C612-CC3262B922B8}"/>
              </a:ext>
            </a:extLst>
          </p:cNvPr>
          <p:cNvSpPr/>
          <p:nvPr/>
        </p:nvSpPr>
        <p:spPr>
          <a:xfrm>
            <a:off x="6096000" y="4681612"/>
            <a:ext cx="435934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09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0D92-EA2D-6DB9-01AC-28DA54EC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13. Which number is puborectalis?</a:t>
            </a:r>
          </a:p>
        </p:txBody>
      </p:sp>
      <p:pic>
        <p:nvPicPr>
          <p:cNvPr id="16386" name="Picture 2" descr="Anatomy of anal canal. T2-weighted coronal MR image. ">
            <a:extLst>
              <a:ext uri="{FF2B5EF4-FFF2-40B4-BE49-F238E27FC236}">
                <a16:creationId xmlns:a16="http://schemas.microsoft.com/office/drawing/2014/main" id="{4DB5726C-DFEF-7DFF-7EDC-A6AF3563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12" y="1914835"/>
            <a:ext cx="3325776" cy="41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2944D1-906E-9310-B3BF-C8A1F834F749}"/>
              </a:ext>
            </a:extLst>
          </p:cNvPr>
          <p:cNvSpPr/>
          <p:nvPr/>
        </p:nvSpPr>
        <p:spPr>
          <a:xfrm>
            <a:off x="5450958" y="4192514"/>
            <a:ext cx="435934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389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0D92-EA2D-6DB9-01AC-28DA54EC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14. Which number is external sphincter?</a:t>
            </a:r>
          </a:p>
        </p:txBody>
      </p:sp>
      <p:pic>
        <p:nvPicPr>
          <p:cNvPr id="16386" name="Picture 2" descr="Anatomy of anal canal. T2-weighted coronal MR image. ">
            <a:extLst>
              <a:ext uri="{FF2B5EF4-FFF2-40B4-BE49-F238E27FC236}">
                <a16:creationId xmlns:a16="http://schemas.microsoft.com/office/drawing/2014/main" id="{4DB5726C-DFEF-7DFF-7EDC-A6AF3563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12" y="1914835"/>
            <a:ext cx="3325776" cy="41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E6E629-6CDF-B613-D9F3-A9697A95D71F}"/>
              </a:ext>
            </a:extLst>
          </p:cNvPr>
          <p:cNvSpPr/>
          <p:nvPr/>
        </p:nvSpPr>
        <p:spPr>
          <a:xfrm>
            <a:off x="5248940" y="4894263"/>
            <a:ext cx="435934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97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2EC6-3F39-EB32-783A-AD3A908B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15. What is this?</a:t>
            </a:r>
          </a:p>
        </p:txBody>
      </p:sp>
      <p:pic>
        <p:nvPicPr>
          <p:cNvPr id="17410" name="Picture 2" descr="Electromyography and Pudendal Nerve Terminal Motor Latency | SpringerLink">
            <a:extLst>
              <a:ext uri="{FF2B5EF4-FFF2-40B4-BE49-F238E27FC236}">
                <a16:creationId xmlns:a16="http://schemas.microsoft.com/office/drawing/2014/main" id="{7BD568C7-C290-307A-2942-DB0F8223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1920081"/>
            <a:ext cx="65246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A610FE-824D-3947-B49B-8942E10A145D}"/>
              </a:ext>
            </a:extLst>
          </p:cNvPr>
          <p:cNvSpPr txBox="1"/>
          <p:nvPr/>
        </p:nvSpPr>
        <p:spPr>
          <a:xfrm>
            <a:off x="6010940" y="2420131"/>
            <a:ext cx="421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EMG</a:t>
            </a:r>
          </a:p>
        </p:txBody>
      </p:sp>
    </p:spTree>
    <p:extLst>
      <p:ext uri="{BB962C8B-B14F-4D97-AF65-F5344CB8AC3E}">
        <p14:creationId xmlns:p14="http://schemas.microsoft.com/office/powerpoint/2010/main" val="70891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EEF6-2699-3503-8283-16C831C48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16. Which artist painted this famous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5719F-09A1-C0FA-FFB4-0B95DC217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3AC2881E-84F1-F09E-C6EF-F4E596A85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83" y="1825625"/>
            <a:ext cx="358563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A715C9-F66F-3B9E-8F97-3488E25A8DB0}"/>
              </a:ext>
            </a:extLst>
          </p:cNvPr>
          <p:cNvSpPr txBox="1"/>
          <p:nvPr/>
        </p:nvSpPr>
        <p:spPr>
          <a:xfrm>
            <a:off x="8084289" y="4001294"/>
            <a:ext cx="421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Edvard Munch</a:t>
            </a:r>
          </a:p>
        </p:txBody>
      </p:sp>
    </p:spTree>
    <p:extLst>
      <p:ext uri="{BB962C8B-B14F-4D97-AF65-F5344CB8AC3E}">
        <p14:creationId xmlns:p14="http://schemas.microsoft.com/office/powerpoint/2010/main" val="38689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8687-6164-4418-2520-B58C6C42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17. What is a </a:t>
            </a:r>
            <a:r>
              <a:rPr lang="en-ZA" dirty="0" err="1"/>
              <a:t>misocapnic</a:t>
            </a:r>
            <a:r>
              <a:rPr lang="en-ZA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0B6DB-8254-C70A-0E74-05BB079BD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765" y="3057472"/>
            <a:ext cx="8001529" cy="90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864B-46BA-62FD-84CD-BC479D59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18. What do Reginald Dwight and Gordon Sumner have in common?</a:t>
            </a:r>
          </a:p>
        </p:txBody>
      </p:sp>
      <p:pic>
        <p:nvPicPr>
          <p:cNvPr id="25602" name="Picture 2" descr="Sting, Elton John Help BCRF Raise $4.3M">
            <a:extLst>
              <a:ext uri="{FF2B5EF4-FFF2-40B4-BE49-F238E27FC236}">
                <a16:creationId xmlns:a16="http://schemas.microsoft.com/office/drawing/2014/main" id="{A52B4F4D-F598-7EE5-FD99-4D107EBE6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50" y="1690688"/>
            <a:ext cx="3342500" cy="487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71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70EE-D9D5-94A2-AEE4-59048B0D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19. What position does Taylor Swift’s boyfriend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5C7A-B040-B9AB-32E8-26410B91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4034" name="Picture 2" descr="Travis Kelce makes mandatory switch: 'Forgets' Taylor Swift to help Patrick  Mahomes and Andy Reid | Marca">
            <a:extLst>
              <a:ext uri="{FF2B5EF4-FFF2-40B4-BE49-F238E27FC236}">
                <a16:creationId xmlns:a16="http://schemas.microsoft.com/office/drawing/2014/main" id="{656BCECC-C20F-33C9-F2FB-8FB325A22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20" y="2017232"/>
            <a:ext cx="5949359" cy="396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2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7207-1EA3-74AA-093A-5F2C193C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20. What is the national animal of Scotland?</a:t>
            </a:r>
          </a:p>
        </p:txBody>
      </p:sp>
      <p:pic>
        <p:nvPicPr>
          <p:cNvPr id="4" name="Picture 2" descr="Behind the Scenes - This Unicorn Changed The Way I Poop #SquattyPotty -  YouTube">
            <a:extLst>
              <a:ext uri="{FF2B5EF4-FFF2-40B4-BE49-F238E27FC236}">
                <a16:creationId xmlns:a16="http://schemas.microsoft.com/office/drawing/2014/main" id="{8839E342-9787-247A-3151-43C3F4206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b="11961"/>
          <a:stretch/>
        </p:blipFill>
        <p:spPr bwMode="auto">
          <a:xfrm>
            <a:off x="2321880" y="1955079"/>
            <a:ext cx="7548240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65E1-5B57-7A8C-2591-BDF66270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4. Diagnosis?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D4465-A1A2-0391-13AE-2A08193BA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170" name="Picture 2" descr="An internal anal sphincter defect after fistulectomy. The internal... |  Download Scientific Diagram">
            <a:extLst>
              <a:ext uri="{FF2B5EF4-FFF2-40B4-BE49-F238E27FC236}">
                <a16:creationId xmlns:a16="http://schemas.microsoft.com/office/drawing/2014/main" id="{E04A27C7-8378-9194-53F3-3BCC2E6E5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96" y="2047053"/>
            <a:ext cx="3925008" cy="390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39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8598-7934-257E-DAF7-94C4D56A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5. Manometry on push. Diagnosis?</a:t>
            </a:r>
          </a:p>
        </p:txBody>
      </p:sp>
      <p:pic>
        <p:nvPicPr>
          <p:cNvPr id="8194" name="Picture 2" descr="Manometría anorrectal de alta resolución y de alta definición:  redescubriendo la función anorrectal">
            <a:extLst>
              <a:ext uri="{FF2B5EF4-FFF2-40B4-BE49-F238E27FC236}">
                <a16:creationId xmlns:a16="http://schemas.microsoft.com/office/drawing/2014/main" id="{4FE62DB0-AA76-67B9-4CDA-CDB630D16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79010"/>
          <a:stretch/>
        </p:blipFill>
        <p:spPr bwMode="auto">
          <a:xfrm>
            <a:off x="2398539" y="2892244"/>
            <a:ext cx="7603717" cy="22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3D966F-9CFC-984A-2813-7D0AE261B2CB}"/>
              </a:ext>
            </a:extLst>
          </p:cNvPr>
          <p:cNvSpPr txBox="1"/>
          <p:nvPr/>
        </p:nvSpPr>
        <p:spPr>
          <a:xfrm>
            <a:off x="1538774" y="3313568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Rectal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B29E5-2AAB-9499-548B-CC17DAF4BC28}"/>
              </a:ext>
            </a:extLst>
          </p:cNvPr>
          <p:cNvSpPr txBox="1"/>
          <p:nvPr/>
        </p:nvSpPr>
        <p:spPr>
          <a:xfrm>
            <a:off x="1665523" y="4421221"/>
            <a:ext cx="68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Anal</a:t>
            </a:r>
          </a:p>
        </p:txBody>
      </p:sp>
    </p:spTree>
    <p:extLst>
      <p:ext uri="{BB962C8B-B14F-4D97-AF65-F5344CB8AC3E}">
        <p14:creationId xmlns:p14="http://schemas.microsoft.com/office/powerpoint/2010/main" val="215827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8598-7934-257E-DAF7-94C4D56A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6. Manometry on push. Diagnosis?</a:t>
            </a:r>
          </a:p>
        </p:txBody>
      </p:sp>
      <p:pic>
        <p:nvPicPr>
          <p:cNvPr id="8194" name="Picture 2" descr="Manometría anorrectal de alta resolución y de alta definición:  redescubriendo la función anorrectal">
            <a:extLst>
              <a:ext uri="{FF2B5EF4-FFF2-40B4-BE49-F238E27FC236}">
                <a16:creationId xmlns:a16="http://schemas.microsoft.com/office/drawing/2014/main" id="{4FE62DB0-AA76-67B9-4CDA-CDB630D16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24059" r="-1786" b="60275"/>
          <a:stretch/>
        </p:blipFill>
        <p:spPr bwMode="auto">
          <a:xfrm>
            <a:off x="2353586" y="2946565"/>
            <a:ext cx="7603717" cy="22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3D966F-9CFC-984A-2813-7D0AE261B2CB}"/>
              </a:ext>
            </a:extLst>
          </p:cNvPr>
          <p:cNvSpPr txBox="1"/>
          <p:nvPr/>
        </p:nvSpPr>
        <p:spPr>
          <a:xfrm>
            <a:off x="1538774" y="3423951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Rectal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B29E5-2AAB-9499-548B-CC17DAF4BC28}"/>
              </a:ext>
            </a:extLst>
          </p:cNvPr>
          <p:cNvSpPr txBox="1"/>
          <p:nvPr/>
        </p:nvSpPr>
        <p:spPr>
          <a:xfrm>
            <a:off x="1665523" y="4547970"/>
            <a:ext cx="68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Anal</a:t>
            </a:r>
          </a:p>
        </p:txBody>
      </p:sp>
    </p:spTree>
    <p:extLst>
      <p:ext uri="{BB962C8B-B14F-4D97-AF65-F5344CB8AC3E}">
        <p14:creationId xmlns:p14="http://schemas.microsoft.com/office/powerpoint/2010/main" val="429236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8598-7934-257E-DAF7-94C4D56A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7. Manometry on push. Diagnosis?</a:t>
            </a:r>
          </a:p>
        </p:txBody>
      </p:sp>
      <p:pic>
        <p:nvPicPr>
          <p:cNvPr id="8194" name="Picture 2" descr="Manometría anorrectal de alta resolución y de alta definición:  redescubriendo la función anorrectal">
            <a:extLst>
              <a:ext uri="{FF2B5EF4-FFF2-40B4-BE49-F238E27FC236}">
                <a16:creationId xmlns:a16="http://schemas.microsoft.com/office/drawing/2014/main" id="{4FE62DB0-AA76-67B9-4CDA-CDB630D16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82620" r="-1373" b="1714"/>
          <a:stretch/>
        </p:blipFill>
        <p:spPr bwMode="auto">
          <a:xfrm>
            <a:off x="2398539" y="2892244"/>
            <a:ext cx="7603717" cy="22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3D966F-9CFC-984A-2813-7D0AE261B2CB}"/>
              </a:ext>
            </a:extLst>
          </p:cNvPr>
          <p:cNvSpPr txBox="1"/>
          <p:nvPr/>
        </p:nvSpPr>
        <p:spPr>
          <a:xfrm>
            <a:off x="1538774" y="3313568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Rectal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B29E5-2AAB-9499-548B-CC17DAF4BC28}"/>
              </a:ext>
            </a:extLst>
          </p:cNvPr>
          <p:cNvSpPr txBox="1"/>
          <p:nvPr/>
        </p:nvSpPr>
        <p:spPr>
          <a:xfrm>
            <a:off x="1665523" y="4421221"/>
            <a:ext cx="68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Anal</a:t>
            </a:r>
          </a:p>
        </p:txBody>
      </p:sp>
    </p:spTree>
    <p:extLst>
      <p:ext uri="{BB962C8B-B14F-4D97-AF65-F5344CB8AC3E}">
        <p14:creationId xmlns:p14="http://schemas.microsoft.com/office/powerpoint/2010/main" val="144545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A51C-149B-BED7-1034-2FC7CD54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8. Diagnosis?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3CE28-F461-CC90-1172-758E47222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9218" name="Picture 2" descr="Gender influence on defecographic abnormalities in patients with posterior  pelvic floor disorders">
            <a:extLst>
              <a:ext uri="{FF2B5EF4-FFF2-40B4-BE49-F238E27FC236}">
                <a16:creationId xmlns:a16="http://schemas.microsoft.com/office/drawing/2014/main" id="{E6F29839-AD6A-59F2-9FA9-A0AFDF8CE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89" y="2016549"/>
            <a:ext cx="5568730" cy="457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76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429</Words>
  <Application>Microsoft Office PowerPoint</Application>
  <PresentationFormat>Widescreen</PresentationFormat>
  <Paragraphs>124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Investigations for Fecal Incontinence</vt:lpstr>
      <vt:lpstr>1. Which letter is the internal sphincter?</vt:lpstr>
      <vt:lpstr>2. Which letter is the external sphincter?</vt:lpstr>
      <vt:lpstr>3. Diagnosis?</vt:lpstr>
      <vt:lpstr>4. Diagnosis?</vt:lpstr>
      <vt:lpstr>5. Manometry on push. Diagnosis?</vt:lpstr>
      <vt:lpstr>6. Manometry on push. Diagnosis?</vt:lpstr>
      <vt:lpstr>7. Manometry on push. Diagnosis?</vt:lpstr>
      <vt:lpstr>8. Diagnosis?</vt:lpstr>
      <vt:lpstr>9. Diagnosis?</vt:lpstr>
      <vt:lpstr>10. Diagnosis?</vt:lpstr>
      <vt:lpstr>11. Which number is levator ani</vt:lpstr>
      <vt:lpstr>12. Which number is internal sphincter?</vt:lpstr>
      <vt:lpstr>13. Which number is puborectalis?</vt:lpstr>
      <vt:lpstr>14. Which number is external sphincter?</vt:lpstr>
      <vt:lpstr>15. What is this?</vt:lpstr>
      <vt:lpstr>16. Which artist painted this famous work?</vt:lpstr>
      <vt:lpstr>17. What is a misocapnic?</vt:lpstr>
      <vt:lpstr>18. What do Reginald Dwight and Gordon Sumner have in common?</vt:lpstr>
      <vt:lpstr>19. What position does Taylor Swift’s boyfriend play?</vt:lpstr>
      <vt:lpstr>20. What is the national animal of Scotland?</vt:lpstr>
      <vt:lpstr>Investigations for Fecal Incontinence</vt:lpstr>
      <vt:lpstr>PowerPoint Presentation</vt:lpstr>
      <vt:lpstr>Investigations</vt:lpstr>
      <vt:lpstr>PowerPoint Presentation</vt:lpstr>
      <vt:lpstr>3</vt:lpstr>
      <vt:lpstr>Maintenance of Fecal Continence</vt:lpstr>
      <vt:lpstr>PowerPoint Presentation</vt:lpstr>
      <vt:lpstr>1. Which letter is the internal sphincter?</vt:lpstr>
      <vt:lpstr>2. Which letter is the external sphincter?</vt:lpstr>
      <vt:lpstr>3. Diagnosis?</vt:lpstr>
      <vt:lpstr>4. Diagnosis?</vt:lpstr>
      <vt:lpstr>5. Manometry on push. Diagnosis?</vt:lpstr>
      <vt:lpstr>6. Manometry on push. Diagnosis?</vt:lpstr>
      <vt:lpstr>7. Manometry on push. Diagnosis?</vt:lpstr>
      <vt:lpstr>8. Diagnosis?</vt:lpstr>
      <vt:lpstr>9. Diagnosis?</vt:lpstr>
      <vt:lpstr>10. Diagnosis?</vt:lpstr>
      <vt:lpstr>11. Which number is levator ani</vt:lpstr>
      <vt:lpstr>12. Which number is internal sphincter?</vt:lpstr>
      <vt:lpstr>13. Which number is puborectalis?</vt:lpstr>
      <vt:lpstr>14. Which number is external sphincter?</vt:lpstr>
      <vt:lpstr>15. What is this?</vt:lpstr>
      <vt:lpstr>16. Which artist painted this famous work?</vt:lpstr>
      <vt:lpstr>17. What is a misocapnic?</vt:lpstr>
      <vt:lpstr>18. What do Reginald Dwight and Gordon Sumner have in common?</vt:lpstr>
      <vt:lpstr>19. What position does Taylor Swift’s boyfriend play?</vt:lpstr>
      <vt:lpstr>20. What is the national animal of Scotland?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Fecal Incontinence</dc:title>
  <dc:creator>James Pattinson</dc:creator>
  <cp:lastModifiedBy>James Pattinson</cp:lastModifiedBy>
  <cp:revision>2</cp:revision>
  <dcterms:created xsi:type="dcterms:W3CDTF">2022-07-04T09:36:10Z</dcterms:created>
  <dcterms:modified xsi:type="dcterms:W3CDTF">2024-07-20T17:54:56Z</dcterms:modified>
</cp:coreProperties>
</file>