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94" r:id="rId6"/>
    <p:sldId id="260" r:id="rId7"/>
    <p:sldId id="261" r:id="rId8"/>
    <p:sldId id="263" r:id="rId9"/>
    <p:sldId id="264" r:id="rId10"/>
    <p:sldId id="284" r:id="rId11"/>
    <p:sldId id="286" r:id="rId12"/>
    <p:sldId id="266" r:id="rId13"/>
    <p:sldId id="287" r:id="rId14"/>
    <p:sldId id="296" r:id="rId15"/>
    <p:sldId id="295" r:id="rId16"/>
    <p:sldId id="274" r:id="rId17"/>
    <p:sldId id="267" r:id="rId18"/>
    <p:sldId id="268" r:id="rId19"/>
    <p:sldId id="277" r:id="rId20"/>
    <p:sldId id="269" r:id="rId21"/>
    <p:sldId id="270" r:id="rId22"/>
    <p:sldId id="275" r:id="rId23"/>
    <p:sldId id="288" r:id="rId24"/>
    <p:sldId id="271" r:id="rId25"/>
    <p:sldId id="272" r:id="rId26"/>
    <p:sldId id="280" r:id="rId27"/>
    <p:sldId id="273" r:id="rId28"/>
    <p:sldId id="278" r:id="rId29"/>
    <p:sldId id="276" r:id="rId30"/>
    <p:sldId id="279" r:id="rId31"/>
    <p:sldId id="299" r:id="rId32"/>
    <p:sldId id="265" r:id="rId33"/>
    <p:sldId id="285" r:id="rId34"/>
    <p:sldId id="298" r:id="rId35"/>
    <p:sldId id="292" r:id="rId36"/>
    <p:sldId id="300" r:id="rId37"/>
    <p:sldId id="30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43"/>
  </p:normalViewPr>
  <p:slideViewPr>
    <p:cSldViewPr snapToGrid="0">
      <p:cViewPr varScale="1">
        <p:scale>
          <a:sx n="110" d="100"/>
          <a:sy n="110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9B9199-C4CE-47C3-8DF8-40ADE374AD9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7B229DF-337E-493D-AFC9-944FAA886F5F}">
      <dgm:prSet/>
      <dgm:spPr/>
      <dgm:t>
        <a:bodyPr/>
        <a:lstStyle/>
        <a:p>
          <a:r>
            <a:rPr lang="en-US"/>
            <a:t>Constipation = patient unhappy with their defecation </a:t>
          </a:r>
        </a:p>
      </dgm:t>
    </dgm:pt>
    <dgm:pt modelId="{46D2154C-D28E-4B55-AED6-F3AC948DD37C}" type="parTrans" cxnId="{C729A9FF-03A7-4F2B-9947-1CDDAE2B647C}">
      <dgm:prSet/>
      <dgm:spPr/>
      <dgm:t>
        <a:bodyPr/>
        <a:lstStyle/>
        <a:p>
          <a:endParaRPr lang="en-US"/>
        </a:p>
      </dgm:t>
    </dgm:pt>
    <dgm:pt modelId="{670CA49E-6E7F-4E7F-BA54-5E5751C69011}" type="sibTrans" cxnId="{C729A9FF-03A7-4F2B-9947-1CDDAE2B647C}">
      <dgm:prSet/>
      <dgm:spPr/>
      <dgm:t>
        <a:bodyPr/>
        <a:lstStyle/>
        <a:p>
          <a:endParaRPr lang="en-US"/>
        </a:p>
      </dgm:t>
    </dgm:pt>
    <dgm:pt modelId="{AC497CAB-8E00-435E-931E-266CE55A490D}">
      <dgm:prSet/>
      <dgm:spPr/>
      <dgm:t>
        <a:bodyPr/>
        <a:lstStyle/>
        <a:p>
          <a:r>
            <a:rPr lang="en-US"/>
            <a:t>Subjective and can mean a whole lot of different things</a:t>
          </a:r>
        </a:p>
      </dgm:t>
    </dgm:pt>
    <dgm:pt modelId="{363BA6EB-D221-421D-B3D2-F7BF24A2DBEF}" type="parTrans" cxnId="{102B379B-7E70-4717-B1B6-010770143961}">
      <dgm:prSet/>
      <dgm:spPr/>
      <dgm:t>
        <a:bodyPr/>
        <a:lstStyle/>
        <a:p>
          <a:endParaRPr lang="en-US"/>
        </a:p>
      </dgm:t>
    </dgm:pt>
    <dgm:pt modelId="{CEABA9EB-F8FE-4740-A8FD-05DC1665C9AF}" type="sibTrans" cxnId="{102B379B-7E70-4717-B1B6-010770143961}">
      <dgm:prSet/>
      <dgm:spPr/>
      <dgm:t>
        <a:bodyPr/>
        <a:lstStyle/>
        <a:p>
          <a:endParaRPr lang="en-US"/>
        </a:p>
      </dgm:t>
    </dgm:pt>
    <dgm:pt modelId="{2D86AAB4-7343-474A-BCA5-C4B6EDADA302}">
      <dgm:prSet/>
      <dgm:spPr/>
      <dgm:t>
        <a:bodyPr/>
        <a:lstStyle/>
        <a:p>
          <a:r>
            <a:rPr lang="en-US" dirty="0"/>
            <a:t>Infrequency</a:t>
          </a:r>
        </a:p>
      </dgm:t>
    </dgm:pt>
    <dgm:pt modelId="{F6064DD1-70CC-4DF1-AA94-B50B817616CA}" type="parTrans" cxnId="{0C7CBC87-4E66-466B-AA32-60B921F1CF5A}">
      <dgm:prSet/>
      <dgm:spPr/>
      <dgm:t>
        <a:bodyPr/>
        <a:lstStyle/>
        <a:p>
          <a:endParaRPr lang="en-US"/>
        </a:p>
      </dgm:t>
    </dgm:pt>
    <dgm:pt modelId="{8B2F0A14-87F4-4158-8C9D-8BE983A1ED8D}" type="sibTrans" cxnId="{0C7CBC87-4E66-466B-AA32-60B921F1CF5A}">
      <dgm:prSet/>
      <dgm:spPr/>
      <dgm:t>
        <a:bodyPr/>
        <a:lstStyle/>
        <a:p>
          <a:endParaRPr lang="en-US"/>
        </a:p>
      </dgm:t>
    </dgm:pt>
    <dgm:pt modelId="{A9AC082B-5F82-4EAC-9A46-163DE5541AF9}">
      <dgm:prSet/>
      <dgm:spPr/>
      <dgm:t>
        <a:bodyPr/>
        <a:lstStyle/>
        <a:p>
          <a:r>
            <a:rPr lang="en-US" dirty="0"/>
            <a:t>Or can’t get it out</a:t>
          </a:r>
        </a:p>
      </dgm:t>
    </dgm:pt>
    <dgm:pt modelId="{FDC7E871-FC02-47BD-A173-8314D1F61A79}" type="parTrans" cxnId="{5C490B32-4056-4FE8-B802-95E11DDD6807}">
      <dgm:prSet/>
      <dgm:spPr/>
      <dgm:t>
        <a:bodyPr/>
        <a:lstStyle/>
        <a:p>
          <a:endParaRPr lang="en-US"/>
        </a:p>
      </dgm:t>
    </dgm:pt>
    <dgm:pt modelId="{FC5827F3-D3D9-4719-895D-BF867615D0C1}" type="sibTrans" cxnId="{5C490B32-4056-4FE8-B802-95E11DDD6807}">
      <dgm:prSet/>
      <dgm:spPr/>
      <dgm:t>
        <a:bodyPr/>
        <a:lstStyle/>
        <a:p>
          <a:endParaRPr lang="en-US"/>
        </a:p>
      </dgm:t>
    </dgm:pt>
    <dgm:pt modelId="{8123D6AA-109D-46D1-8565-89B430AD3EA1}">
      <dgm:prSet/>
      <dgm:spPr/>
      <dgm:t>
        <a:bodyPr/>
        <a:lstStyle/>
        <a:p>
          <a:r>
            <a:rPr lang="en-US" dirty="0"/>
            <a:t>Or bloating, pain, scooping, splinting, </a:t>
          </a:r>
          <a:r>
            <a:rPr lang="en-US" dirty="0" err="1"/>
            <a:t>stretchors</a:t>
          </a:r>
          <a:r>
            <a:rPr lang="en-US" dirty="0"/>
            <a:t>, </a:t>
          </a:r>
          <a:r>
            <a:rPr lang="en-US" dirty="0" err="1"/>
            <a:t>digitators</a:t>
          </a:r>
          <a:r>
            <a:rPr lang="en-US" dirty="0"/>
            <a:t> </a:t>
          </a:r>
          <a:r>
            <a:rPr lang="en-US" dirty="0" err="1"/>
            <a:t>etc</a:t>
          </a:r>
          <a:endParaRPr lang="en-US" dirty="0"/>
        </a:p>
      </dgm:t>
    </dgm:pt>
    <dgm:pt modelId="{BF8A0633-D535-4587-852B-5AC5DC720102}" type="parTrans" cxnId="{1BDBD5B9-D00F-4D92-B914-41C8CA8263D4}">
      <dgm:prSet/>
      <dgm:spPr/>
      <dgm:t>
        <a:bodyPr/>
        <a:lstStyle/>
        <a:p>
          <a:endParaRPr lang="en-US"/>
        </a:p>
      </dgm:t>
    </dgm:pt>
    <dgm:pt modelId="{B25FACE6-68D1-4779-9E15-7B1A8CD4E312}" type="sibTrans" cxnId="{1BDBD5B9-D00F-4D92-B914-41C8CA8263D4}">
      <dgm:prSet/>
      <dgm:spPr/>
      <dgm:t>
        <a:bodyPr/>
        <a:lstStyle/>
        <a:p>
          <a:endParaRPr lang="en-US"/>
        </a:p>
      </dgm:t>
    </dgm:pt>
    <dgm:pt modelId="{1D06919B-49D7-C149-8274-C8E414028D1B}" type="pres">
      <dgm:prSet presAssocID="{F89B9199-C4CE-47C3-8DF8-40ADE374AD97}" presName="linear" presStyleCnt="0">
        <dgm:presLayoutVars>
          <dgm:animLvl val="lvl"/>
          <dgm:resizeHandles val="exact"/>
        </dgm:presLayoutVars>
      </dgm:prSet>
      <dgm:spPr/>
    </dgm:pt>
    <dgm:pt modelId="{94216CC7-FFCE-0940-8071-8601A4638174}" type="pres">
      <dgm:prSet presAssocID="{C7B229DF-337E-493D-AFC9-944FAA886F5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44E8FFD-96C3-AE4A-9238-7785D36E299F}" type="pres">
      <dgm:prSet presAssocID="{670CA49E-6E7F-4E7F-BA54-5E5751C69011}" presName="spacer" presStyleCnt="0"/>
      <dgm:spPr/>
    </dgm:pt>
    <dgm:pt modelId="{54C57EE0-390F-9A44-BEF0-15EBDAB58765}" type="pres">
      <dgm:prSet presAssocID="{AC497CAB-8E00-435E-931E-266CE55A490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873AB02-196C-C543-A6C2-4ADC627BA63A}" type="pres">
      <dgm:prSet presAssocID="{AC497CAB-8E00-435E-931E-266CE55A490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44FC70D-565F-F04A-8F1A-AC2877E9EB3C}" type="presOf" srcId="{2D86AAB4-7343-474A-BCA5-C4B6EDADA302}" destId="{E873AB02-196C-C543-A6C2-4ADC627BA63A}" srcOrd="0" destOrd="0" presId="urn:microsoft.com/office/officeart/2005/8/layout/vList2"/>
    <dgm:cxn modelId="{5C490B32-4056-4FE8-B802-95E11DDD6807}" srcId="{AC497CAB-8E00-435E-931E-266CE55A490D}" destId="{A9AC082B-5F82-4EAC-9A46-163DE5541AF9}" srcOrd="1" destOrd="0" parTransId="{FDC7E871-FC02-47BD-A173-8314D1F61A79}" sibTransId="{FC5827F3-D3D9-4719-895D-BF867615D0C1}"/>
    <dgm:cxn modelId="{A21B3047-E268-E741-963B-DE4D663E6AFE}" type="presOf" srcId="{C7B229DF-337E-493D-AFC9-944FAA886F5F}" destId="{94216CC7-FFCE-0940-8071-8601A4638174}" srcOrd="0" destOrd="0" presId="urn:microsoft.com/office/officeart/2005/8/layout/vList2"/>
    <dgm:cxn modelId="{0C7CBC87-4E66-466B-AA32-60B921F1CF5A}" srcId="{AC497CAB-8E00-435E-931E-266CE55A490D}" destId="{2D86AAB4-7343-474A-BCA5-C4B6EDADA302}" srcOrd="0" destOrd="0" parTransId="{F6064DD1-70CC-4DF1-AA94-B50B817616CA}" sibTransId="{8B2F0A14-87F4-4158-8C9D-8BE983A1ED8D}"/>
    <dgm:cxn modelId="{0D20D788-CCE3-DA44-B7F2-2E372CF521DB}" type="presOf" srcId="{8123D6AA-109D-46D1-8565-89B430AD3EA1}" destId="{E873AB02-196C-C543-A6C2-4ADC627BA63A}" srcOrd="0" destOrd="2" presId="urn:microsoft.com/office/officeart/2005/8/layout/vList2"/>
    <dgm:cxn modelId="{6CA6008A-4EB0-DF47-8FD6-5B27A28D3AA0}" type="presOf" srcId="{A9AC082B-5F82-4EAC-9A46-163DE5541AF9}" destId="{E873AB02-196C-C543-A6C2-4ADC627BA63A}" srcOrd="0" destOrd="1" presId="urn:microsoft.com/office/officeart/2005/8/layout/vList2"/>
    <dgm:cxn modelId="{102B379B-7E70-4717-B1B6-010770143961}" srcId="{F89B9199-C4CE-47C3-8DF8-40ADE374AD97}" destId="{AC497CAB-8E00-435E-931E-266CE55A490D}" srcOrd="1" destOrd="0" parTransId="{363BA6EB-D221-421D-B3D2-F7BF24A2DBEF}" sibTransId="{CEABA9EB-F8FE-4740-A8FD-05DC1665C9AF}"/>
    <dgm:cxn modelId="{1BDBD5B9-D00F-4D92-B914-41C8CA8263D4}" srcId="{AC497CAB-8E00-435E-931E-266CE55A490D}" destId="{8123D6AA-109D-46D1-8565-89B430AD3EA1}" srcOrd="2" destOrd="0" parTransId="{BF8A0633-D535-4587-852B-5AC5DC720102}" sibTransId="{B25FACE6-68D1-4779-9E15-7B1A8CD4E312}"/>
    <dgm:cxn modelId="{CEFD2BD3-4E68-9641-A5B2-F786385FE900}" type="presOf" srcId="{F89B9199-C4CE-47C3-8DF8-40ADE374AD97}" destId="{1D06919B-49D7-C149-8274-C8E414028D1B}" srcOrd="0" destOrd="0" presId="urn:microsoft.com/office/officeart/2005/8/layout/vList2"/>
    <dgm:cxn modelId="{51504FF4-A0AC-B14C-A599-AC6BB902FD6A}" type="presOf" srcId="{AC497CAB-8E00-435E-931E-266CE55A490D}" destId="{54C57EE0-390F-9A44-BEF0-15EBDAB58765}" srcOrd="0" destOrd="0" presId="urn:microsoft.com/office/officeart/2005/8/layout/vList2"/>
    <dgm:cxn modelId="{C729A9FF-03A7-4F2B-9947-1CDDAE2B647C}" srcId="{F89B9199-C4CE-47C3-8DF8-40ADE374AD97}" destId="{C7B229DF-337E-493D-AFC9-944FAA886F5F}" srcOrd="0" destOrd="0" parTransId="{46D2154C-D28E-4B55-AED6-F3AC948DD37C}" sibTransId="{670CA49E-6E7F-4E7F-BA54-5E5751C69011}"/>
    <dgm:cxn modelId="{8821D110-646D-0948-91B8-7E9D5EE81A46}" type="presParOf" srcId="{1D06919B-49D7-C149-8274-C8E414028D1B}" destId="{94216CC7-FFCE-0940-8071-8601A4638174}" srcOrd="0" destOrd="0" presId="urn:microsoft.com/office/officeart/2005/8/layout/vList2"/>
    <dgm:cxn modelId="{AC4DFD51-9B93-0C46-8A5A-6F827D9E1674}" type="presParOf" srcId="{1D06919B-49D7-C149-8274-C8E414028D1B}" destId="{444E8FFD-96C3-AE4A-9238-7785D36E299F}" srcOrd="1" destOrd="0" presId="urn:microsoft.com/office/officeart/2005/8/layout/vList2"/>
    <dgm:cxn modelId="{0297B63C-1F0B-0643-AE7E-AB37D5684665}" type="presParOf" srcId="{1D06919B-49D7-C149-8274-C8E414028D1B}" destId="{54C57EE0-390F-9A44-BEF0-15EBDAB58765}" srcOrd="2" destOrd="0" presId="urn:microsoft.com/office/officeart/2005/8/layout/vList2"/>
    <dgm:cxn modelId="{201478C7-2358-D247-86B3-DF03493D5EFB}" type="presParOf" srcId="{1D06919B-49D7-C149-8274-C8E414028D1B}" destId="{E873AB02-196C-C543-A6C2-4ADC627BA63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0E562B9-EFBD-489D-B9A7-4A4FAEDEF263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677218C-6E4C-4A06-8909-D10A6564CF42}">
      <dgm:prSet/>
      <dgm:spPr/>
      <dgm:t>
        <a:bodyPr/>
        <a:lstStyle/>
        <a:p>
          <a:r>
            <a:rPr lang="en-US"/>
            <a:t>Transanal irrigation</a:t>
          </a:r>
        </a:p>
      </dgm:t>
    </dgm:pt>
    <dgm:pt modelId="{A6A1FCF1-8439-4293-B583-394BBB0A90AA}" type="parTrans" cxnId="{4DE6550B-353E-40F3-906F-11FA9B4C6CB7}">
      <dgm:prSet/>
      <dgm:spPr/>
      <dgm:t>
        <a:bodyPr/>
        <a:lstStyle/>
        <a:p>
          <a:endParaRPr lang="en-US"/>
        </a:p>
      </dgm:t>
    </dgm:pt>
    <dgm:pt modelId="{76A67663-519D-4355-8797-C7F9FF7393B1}" type="sibTrans" cxnId="{4DE6550B-353E-40F3-906F-11FA9B4C6CB7}">
      <dgm:prSet/>
      <dgm:spPr/>
      <dgm:t>
        <a:bodyPr/>
        <a:lstStyle/>
        <a:p>
          <a:endParaRPr lang="en-US"/>
        </a:p>
      </dgm:t>
    </dgm:pt>
    <dgm:pt modelId="{815735B9-C887-4315-99A2-B2D6531F2706}">
      <dgm:prSet/>
      <dgm:spPr/>
      <dgm:t>
        <a:bodyPr/>
        <a:lstStyle/>
        <a:p>
          <a:r>
            <a:rPr lang="en-US"/>
            <a:t>Small volume</a:t>
          </a:r>
        </a:p>
      </dgm:t>
    </dgm:pt>
    <dgm:pt modelId="{E5DEFF8C-A552-42AB-B7D8-E65A80626C84}" type="parTrans" cxnId="{1ECB35F3-809A-4831-8454-06205BC74C9A}">
      <dgm:prSet/>
      <dgm:spPr/>
      <dgm:t>
        <a:bodyPr/>
        <a:lstStyle/>
        <a:p>
          <a:endParaRPr lang="en-US"/>
        </a:p>
      </dgm:t>
    </dgm:pt>
    <dgm:pt modelId="{82D0AF53-B897-4797-B173-809F7C3F1335}" type="sibTrans" cxnId="{1ECB35F3-809A-4831-8454-06205BC74C9A}">
      <dgm:prSet/>
      <dgm:spPr/>
      <dgm:t>
        <a:bodyPr/>
        <a:lstStyle/>
        <a:p>
          <a:endParaRPr lang="en-US"/>
        </a:p>
      </dgm:t>
    </dgm:pt>
    <dgm:pt modelId="{3905E91C-7EDF-43B9-B850-22F121C80058}">
      <dgm:prSet/>
      <dgm:spPr/>
      <dgm:t>
        <a:bodyPr/>
        <a:lstStyle/>
        <a:p>
          <a:r>
            <a:rPr lang="en-US"/>
            <a:t>Higher volume</a:t>
          </a:r>
        </a:p>
      </dgm:t>
    </dgm:pt>
    <dgm:pt modelId="{6A53532B-37F9-471D-9361-C8E093F4042B}" type="parTrans" cxnId="{00A8FE28-5A5C-418F-9E08-385ABA248E62}">
      <dgm:prSet/>
      <dgm:spPr/>
      <dgm:t>
        <a:bodyPr/>
        <a:lstStyle/>
        <a:p>
          <a:endParaRPr lang="en-US"/>
        </a:p>
      </dgm:t>
    </dgm:pt>
    <dgm:pt modelId="{2D7073F4-9C06-46C6-BA53-1E46CACB5AEE}" type="sibTrans" cxnId="{00A8FE28-5A5C-418F-9E08-385ABA248E62}">
      <dgm:prSet/>
      <dgm:spPr/>
      <dgm:t>
        <a:bodyPr/>
        <a:lstStyle/>
        <a:p>
          <a:endParaRPr lang="en-US"/>
        </a:p>
      </dgm:t>
    </dgm:pt>
    <dgm:pt modelId="{5BDCD70C-FCE9-4278-9901-271FA40A37F6}">
      <dgm:prSet/>
      <dgm:spPr/>
      <dgm:t>
        <a:bodyPr/>
        <a:lstStyle/>
        <a:p>
          <a:r>
            <a:rPr lang="en-US"/>
            <a:t>PEC – and prograde irrigation </a:t>
          </a:r>
        </a:p>
      </dgm:t>
    </dgm:pt>
    <dgm:pt modelId="{595A3967-BD21-4A2B-A68E-A155D48BD7BB}" type="parTrans" cxnId="{98DA0B8E-C214-415E-A68A-795881834D32}">
      <dgm:prSet/>
      <dgm:spPr/>
      <dgm:t>
        <a:bodyPr/>
        <a:lstStyle/>
        <a:p>
          <a:endParaRPr lang="en-US"/>
        </a:p>
      </dgm:t>
    </dgm:pt>
    <dgm:pt modelId="{AC63DCF8-9990-4F99-8FC6-B5488F741CA8}" type="sibTrans" cxnId="{98DA0B8E-C214-415E-A68A-795881834D32}">
      <dgm:prSet/>
      <dgm:spPr/>
      <dgm:t>
        <a:bodyPr/>
        <a:lstStyle/>
        <a:p>
          <a:endParaRPr lang="en-US"/>
        </a:p>
      </dgm:t>
    </dgm:pt>
    <dgm:pt modelId="{36E1546A-28B5-4E66-9ACF-0EC161881EB3}">
      <dgm:prSet/>
      <dgm:spPr/>
      <dgm:t>
        <a:bodyPr/>
        <a:lstStyle/>
        <a:p>
          <a:r>
            <a:rPr lang="en-US" dirty="0"/>
            <a:t>ACE – antegrade colonic enema </a:t>
          </a:r>
        </a:p>
      </dgm:t>
    </dgm:pt>
    <dgm:pt modelId="{2CAEB60C-F401-4F75-95DE-9BE0A5CA6105}" type="parTrans" cxnId="{CA98A3BD-E59B-4966-967E-642D1F4D6D8F}">
      <dgm:prSet/>
      <dgm:spPr/>
      <dgm:t>
        <a:bodyPr/>
        <a:lstStyle/>
        <a:p>
          <a:endParaRPr lang="en-US"/>
        </a:p>
      </dgm:t>
    </dgm:pt>
    <dgm:pt modelId="{13187217-D54D-4E2A-9CB6-87386DE7204C}" type="sibTrans" cxnId="{CA98A3BD-E59B-4966-967E-642D1F4D6D8F}">
      <dgm:prSet/>
      <dgm:spPr/>
      <dgm:t>
        <a:bodyPr/>
        <a:lstStyle/>
        <a:p>
          <a:endParaRPr lang="en-US"/>
        </a:p>
      </dgm:t>
    </dgm:pt>
    <dgm:pt modelId="{A0E8A78B-4494-AF4C-A052-FF3561BCF509}" type="pres">
      <dgm:prSet presAssocID="{40E562B9-EFBD-489D-B9A7-4A4FAEDEF263}" presName="linear" presStyleCnt="0">
        <dgm:presLayoutVars>
          <dgm:dir/>
          <dgm:animLvl val="lvl"/>
          <dgm:resizeHandles val="exact"/>
        </dgm:presLayoutVars>
      </dgm:prSet>
      <dgm:spPr/>
    </dgm:pt>
    <dgm:pt modelId="{AE9E7159-06D9-FB45-B1E9-E23C04F451F8}" type="pres">
      <dgm:prSet presAssocID="{E677218C-6E4C-4A06-8909-D10A6564CF42}" presName="parentLin" presStyleCnt="0"/>
      <dgm:spPr/>
    </dgm:pt>
    <dgm:pt modelId="{653209FE-948C-584B-9C69-D19D293C052F}" type="pres">
      <dgm:prSet presAssocID="{E677218C-6E4C-4A06-8909-D10A6564CF42}" presName="parentLeftMargin" presStyleLbl="node1" presStyleIdx="0" presStyleCnt="3"/>
      <dgm:spPr/>
    </dgm:pt>
    <dgm:pt modelId="{6DEF6211-4A77-5942-A367-9F5D6DB8B97D}" type="pres">
      <dgm:prSet presAssocID="{E677218C-6E4C-4A06-8909-D10A6564CF4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29902F3-B7BF-3D48-9C2A-CE66622591DF}" type="pres">
      <dgm:prSet presAssocID="{E677218C-6E4C-4A06-8909-D10A6564CF42}" presName="negativeSpace" presStyleCnt="0"/>
      <dgm:spPr/>
    </dgm:pt>
    <dgm:pt modelId="{89E469EF-F6DB-0644-A1B5-0562F2808D6F}" type="pres">
      <dgm:prSet presAssocID="{E677218C-6E4C-4A06-8909-D10A6564CF42}" presName="childText" presStyleLbl="conFgAcc1" presStyleIdx="0" presStyleCnt="3">
        <dgm:presLayoutVars>
          <dgm:bulletEnabled val="1"/>
        </dgm:presLayoutVars>
      </dgm:prSet>
      <dgm:spPr/>
    </dgm:pt>
    <dgm:pt modelId="{1C696C8F-A651-3B42-B4A5-FE624F25BFC0}" type="pres">
      <dgm:prSet presAssocID="{76A67663-519D-4355-8797-C7F9FF7393B1}" presName="spaceBetweenRectangles" presStyleCnt="0"/>
      <dgm:spPr/>
    </dgm:pt>
    <dgm:pt modelId="{832F3E09-8346-7F42-ADD3-454026230CD2}" type="pres">
      <dgm:prSet presAssocID="{5BDCD70C-FCE9-4278-9901-271FA40A37F6}" presName="parentLin" presStyleCnt="0"/>
      <dgm:spPr/>
    </dgm:pt>
    <dgm:pt modelId="{609EA023-FCB6-8141-A2B9-286304BA1A3B}" type="pres">
      <dgm:prSet presAssocID="{5BDCD70C-FCE9-4278-9901-271FA40A37F6}" presName="parentLeftMargin" presStyleLbl="node1" presStyleIdx="0" presStyleCnt="3"/>
      <dgm:spPr/>
    </dgm:pt>
    <dgm:pt modelId="{99A862A8-9176-DF4B-AABC-459D7DCF0BCD}" type="pres">
      <dgm:prSet presAssocID="{5BDCD70C-FCE9-4278-9901-271FA40A37F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9EADE36-24DE-F548-9315-5AAA8C41E07F}" type="pres">
      <dgm:prSet presAssocID="{5BDCD70C-FCE9-4278-9901-271FA40A37F6}" presName="negativeSpace" presStyleCnt="0"/>
      <dgm:spPr/>
    </dgm:pt>
    <dgm:pt modelId="{91C31AAB-CB30-CC4D-9F12-E33DCE93A40A}" type="pres">
      <dgm:prSet presAssocID="{5BDCD70C-FCE9-4278-9901-271FA40A37F6}" presName="childText" presStyleLbl="conFgAcc1" presStyleIdx="1" presStyleCnt="3">
        <dgm:presLayoutVars>
          <dgm:bulletEnabled val="1"/>
        </dgm:presLayoutVars>
      </dgm:prSet>
      <dgm:spPr/>
    </dgm:pt>
    <dgm:pt modelId="{69DA9D8E-8304-5B42-9125-E2D9413708BF}" type="pres">
      <dgm:prSet presAssocID="{AC63DCF8-9990-4F99-8FC6-B5488F741CA8}" presName="spaceBetweenRectangles" presStyleCnt="0"/>
      <dgm:spPr/>
    </dgm:pt>
    <dgm:pt modelId="{72494556-5D9E-B644-BA46-7F4E626CCDBA}" type="pres">
      <dgm:prSet presAssocID="{36E1546A-28B5-4E66-9ACF-0EC161881EB3}" presName="parentLin" presStyleCnt="0"/>
      <dgm:spPr/>
    </dgm:pt>
    <dgm:pt modelId="{C28422F7-35F3-5F4A-A256-DEE2E0968F0B}" type="pres">
      <dgm:prSet presAssocID="{36E1546A-28B5-4E66-9ACF-0EC161881EB3}" presName="parentLeftMargin" presStyleLbl="node1" presStyleIdx="1" presStyleCnt="3"/>
      <dgm:spPr/>
    </dgm:pt>
    <dgm:pt modelId="{38D4793C-513D-0149-9D35-BBFC3488CB21}" type="pres">
      <dgm:prSet presAssocID="{36E1546A-28B5-4E66-9ACF-0EC161881EB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AF2C403-B3BB-594F-AE09-711A83B6BCAD}" type="pres">
      <dgm:prSet presAssocID="{36E1546A-28B5-4E66-9ACF-0EC161881EB3}" presName="negativeSpace" presStyleCnt="0"/>
      <dgm:spPr/>
    </dgm:pt>
    <dgm:pt modelId="{34561F48-A80F-CC4C-8068-6559FDBABC95}" type="pres">
      <dgm:prSet presAssocID="{36E1546A-28B5-4E66-9ACF-0EC161881EB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77F0909-6F50-1D45-A075-358EBC764FEB}" type="presOf" srcId="{36E1546A-28B5-4E66-9ACF-0EC161881EB3}" destId="{C28422F7-35F3-5F4A-A256-DEE2E0968F0B}" srcOrd="0" destOrd="0" presId="urn:microsoft.com/office/officeart/2005/8/layout/list1"/>
    <dgm:cxn modelId="{C84F8509-707F-C24E-89FD-2E52582BF304}" type="presOf" srcId="{36E1546A-28B5-4E66-9ACF-0EC161881EB3}" destId="{38D4793C-513D-0149-9D35-BBFC3488CB21}" srcOrd="1" destOrd="0" presId="urn:microsoft.com/office/officeart/2005/8/layout/list1"/>
    <dgm:cxn modelId="{4DE6550B-353E-40F3-906F-11FA9B4C6CB7}" srcId="{40E562B9-EFBD-489D-B9A7-4A4FAEDEF263}" destId="{E677218C-6E4C-4A06-8909-D10A6564CF42}" srcOrd="0" destOrd="0" parTransId="{A6A1FCF1-8439-4293-B583-394BBB0A90AA}" sibTransId="{76A67663-519D-4355-8797-C7F9FF7393B1}"/>
    <dgm:cxn modelId="{D843E70C-DDBC-CB40-9E72-C9408EC7B895}" type="presOf" srcId="{3905E91C-7EDF-43B9-B850-22F121C80058}" destId="{89E469EF-F6DB-0644-A1B5-0562F2808D6F}" srcOrd="0" destOrd="1" presId="urn:microsoft.com/office/officeart/2005/8/layout/list1"/>
    <dgm:cxn modelId="{00A8FE28-5A5C-418F-9E08-385ABA248E62}" srcId="{E677218C-6E4C-4A06-8909-D10A6564CF42}" destId="{3905E91C-7EDF-43B9-B850-22F121C80058}" srcOrd="1" destOrd="0" parTransId="{6A53532B-37F9-471D-9361-C8E093F4042B}" sibTransId="{2D7073F4-9C06-46C6-BA53-1E46CACB5AEE}"/>
    <dgm:cxn modelId="{5394CE6D-E45C-D641-8041-88A30099F6DB}" type="presOf" srcId="{E677218C-6E4C-4A06-8909-D10A6564CF42}" destId="{653209FE-948C-584B-9C69-D19D293C052F}" srcOrd="0" destOrd="0" presId="urn:microsoft.com/office/officeart/2005/8/layout/list1"/>
    <dgm:cxn modelId="{98DA0B8E-C214-415E-A68A-795881834D32}" srcId="{40E562B9-EFBD-489D-B9A7-4A4FAEDEF263}" destId="{5BDCD70C-FCE9-4278-9901-271FA40A37F6}" srcOrd="1" destOrd="0" parTransId="{595A3967-BD21-4A2B-A68E-A155D48BD7BB}" sibTransId="{AC63DCF8-9990-4F99-8FC6-B5488F741CA8}"/>
    <dgm:cxn modelId="{CA98A3BD-E59B-4966-967E-642D1F4D6D8F}" srcId="{40E562B9-EFBD-489D-B9A7-4A4FAEDEF263}" destId="{36E1546A-28B5-4E66-9ACF-0EC161881EB3}" srcOrd="2" destOrd="0" parTransId="{2CAEB60C-F401-4F75-95DE-9BE0A5CA6105}" sibTransId="{13187217-D54D-4E2A-9CB6-87386DE7204C}"/>
    <dgm:cxn modelId="{CF4F7BC1-2E3A-424A-8F83-3CB2B7C9A9A5}" type="presOf" srcId="{40E562B9-EFBD-489D-B9A7-4A4FAEDEF263}" destId="{A0E8A78B-4494-AF4C-A052-FF3561BCF509}" srcOrd="0" destOrd="0" presId="urn:microsoft.com/office/officeart/2005/8/layout/list1"/>
    <dgm:cxn modelId="{1AFE3BD0-49A7-9C41-BF8E-4E9B3354489F}" type="presOf" srcId="{815735B9-C887-4315-99A2-B2D6531F2706}" destId="{89E469EF-F6DB-0644-A1B5-0562F2808D6F}" srcOrd="0" destOrd="0" presId="urn:microsoft.com/office/officeart/2005/8/layout/list1"/>
    <dgm:cxn modelId="{20D135E9-DE5B-574E-9269-B28D90C22A72}" type="presOf" srcId="{5BDCD70C-FCE9-4278-9901-271FA40A37F6}" destId="{99A862A8-9176-DF4B-AABC-459D7DCF0BCD}" srcOrd="1" destOrd="0" presId="urn:microsoft.com/office/officeart/2005/8/layout/list1"/>
    <dgm:cxn modelId="{23873DEC-A372-1E4F-872E-502386CB37E8}" type="presOf" srcId="{E677218C-6E4C-4A06-8909-D10A6564CF42}" destId="{6DEF6211-4A77-5942-A367-9F5D6DB8B97D}" srcOrd="1" destOrd="0" presId="urn:microsoft.com/office/officeart/2005/8/layout/list1"/>
    <dgm:cxn modelId="{F44935F2-B706-2F44-890B-8BE6A6D25569}" type="presOf" srcId="{5BDCD70C-FCE9-4278-9901-271FA40A37F6}" destId="{609EA023-FCB6-8141-A2B9-286304BA1A3B}" srcOrd="0" destOrd="0" presId="urn:microsoft.com/office/officeart/2005/8/layout/list1"/>
    <dgm:cxn modelId="{1ECB35F3-809A-4831-8454-06205BC74C9A}" srcId="{E677218C-6E4C-4A06-8909-D10A6564CF42}" destId="{815735B9-C887-4315-99A2-B2D6531F2706}" srcOrd="0" destOrd="0" parTransId="{E5DEFF8C-A552-42AB-B7D8-E65A80626C84}" sibTransId="{82D0AF53-B897-4797-B173-809F7C3F1335}"/>
    <dgm:cxn modelId="{74D3351B-C119-414C-8E5D-7E5FCD506503}" type="presParOf" srcId="{A0E8A78B-4494-AF4C-A052-FF3561BCF509}" destId="{AE9E7159-06D9-FB45-B1E9-E23C04F451F8}" srcOrd="0" destOrd="0" presId="urn:microsoft.com/office/officeart/2005/8/layout/list1"/>
    <dgm:cxn modelId="{78885AF6-E523-D443-9709-52B9DA5B4DB0}" type="presParOf" srcId="{AE9E7159-06D9-FB45-B1E9-E23C04F451F8}" destId="{653209FE-948C-584B-9C69-D19D293C052F}" srcOrd="0" destOrd="0" presId="urn:microsoft.com/office/officeart/2005/8/layout/list1"/>
    <dgm:cxn modelId="{155062DB-EE09-4C43-9838-9EF4670158C8}" type="presParOf" srcId="{AE9E7159-06D9-FB45-B1E9-E23C04F451F8}" destId="{6DEF6211-4A77-5942-A367-9F5D6DB8B97D}" srcOrd="1" destOrd="0" presId="urn:microsoft.com/office/officeart/2005/8/layout/list1"/>
    <dgm:cxn modelId="{8879C9A4-0CA4-4D45-BED8-756C46F13568}" type="presParOf" srcId="{A0E8A78B-4494-AF4C-A052-FF3561BCF509}" destId="{929902F3-B7BF-3D48-9C2A-CE66622591DF}" srcOrd="1" destOrd="0" presId="urn:microsoft.com/office/officeart/2005/8/layout/list1"/>
    <dgm:cxn modelId="{376218DF-3457-134C-B1A2-B51544D63BB4}" type="presParOf" srcId="{A0E8A78B-4494-AF4C-A052-FF3561BCF509}" destId="{89E469EF-F6DB-0644-A1B5-0562F2808D6F}" srcOrd="2" destOrd="0" presId="urn:microsoft.com/office/officeart/2005/8/layout/list1"/>
    <dgm:cxn modelId="{AB7413E1-B530-2F4B-9714-79D7D37AFB00}" type="presParOf" srcId="{A0E8A78B-4494-AF4C-A052-FF3561BCF509}" destId="{1C696C8F-A651-3B42-B4A5-FE624F25BFC0}" srcOrd="3" destOrd="0" presId="urn:microsoft.com/office/officeart/2005/8/layout/list1"/>
    <dgm:cxn modelId="{2AE33A59-D54C-B44B-BE37-FDA9107C7FAE}" type="presParOf" srcId="{A0E8A78B-4494-AF4C-A052-FF3561BCF509}" destId="{832F3E09-8346-7F42-ADD3-454026230CD2}" srcOrd="4" destOrd="0" presId="urn:microsoft.com/office/officeart/2005/8/layout/list1"/>
    <dgm:cxn modelId="{32122FA3-4364-A440-950F-A76701F05A52}" type="presParOf" srcId="{832F3E09-8346-7F42-ADD3-454026230CD2}" destId="{609EA023-FCB6-8141-A2B9-286304BA1A3B}" srcOrd="0" destOrd="0" presId="urn:microsoft.com/office/officeart/2005/8/layout/list1"/>
    <dgm:cxn modelId="{C462C086-49C5-704D-984E-145FE80C3E97}" type="presParOf" srcId="{832F3E09-8346-7F42-ADD3-454026230CD2}" destId="{99A862A8-9176-DF4B-AABC-459D7DCF0BCD}" srcOrd="1" destOrd="0" presId="urn:microsoft.com/office/officeart/2005/8/layout/list1"/>
    <dgm:cxn modelId="{39C63650-3DF3-A548-AA9F-4584A821B640}" type="presParOf" srcId="{A0E8A78B-4494-AF4C-A052-FF3561BCF509}" destId="{C9EADE36-24DE-F548-9315-5AAA8C41E07F}" srcOrd="5" destOrd="0" presId="urn:microsoft.com/office/officeart/2005/8/layout/list1"/>
    <dgm:cxn modelId="{8B37C533-31CC-484E-93B7-C05B1862BA11}" type="presParOf" srcId="{A0E8A78B-4494-AF4C-A052-FF3561BCF509}" destId="{91C31AAB-CB30-CC4D-9F12-E33DCE93A40A}" srcOrd="6" destOrd="0" presId="urn:microsoft.com/office/officeart/2005/8/layout/list1"/>
    <dgm:cxn modelId="{71D40913-87F5-7341-9850-4C11751D8E90}" type="presParOf" srcId="{A0E8A78B-4494-AF4C-A052-FF3561BCF509}" destId="{69DA9D8E-8304-5B42-9125-E2D9413708BF}" srcOrd="7" destOrd="0" presId="urn:microsoft.com/office/officeart/2005/8/layout/list1"/>
    <dgm:cxn modelId="{3755F07C-6482-4540-B1FA-10A4F92C64FE}" type="presParOf" srcId="{A0E8A78B-4494-AF4C-A052-FF3561BCF509}" destId="{72494556-5D9E-B644-BA46-7F4E626CCDBA}" srcOrd="8" destOrd="0" presId="urn:microsoft.com/office/officeart/2005/8/layout/list1"/>
    <dgm:cxn modelId="{648C0699-524A-3645-8024-6FF476F730E6}" type="presParOf" srcId="{72494556-5D9E-B644-BA46-7F4E626CCDBA}" destId="{C28422F7-35F3-5F4A-A256-DEE2E0968F0B}" srcOrd="0" destOrd="0" presId="urn:microsoft.com/office/officeart/2005/8/layout/list1"/>
    <dgm:cxn modelId="{88EA52A1-8D2D-274D-85EC-AC907B8A4872}" type="presParOf" srcId="{72494556-5D9E-B644-BA46-7F4E626CCDBA}" destId="{38D4793C-513D-0149-9D35-BBFC3488CB21}" srcOrd="1" destOrd="0" presId="urn:microsoft.com/office/officeart/2005/8/layout/list1"/>
    <dgm:cxn modelId="{A7079F88-D3AA-2147-B3FB-44814D8E86C7}" type="presParOf" srcId="{A0E8A78B-4494-AF4C-A052-FF3561BCF509}" destId="{AAF2C403-B3BB-594F-AE09-711A83B6BCAD}" srcOrd="9" destOrd="0" presId="urn:microsoft.com/office/officeart/2005/8/layout/list1"/>
    <dgm:cxn modelId="{36BC99F6-697C-4E44-84D2-E1037564816B}" type="presParOf" srcId="{A0E8A78B-4494-AF4C-A052-FF3561BCF509}" destId="{34561F48-A80F-CC4C-8068-6559FDBABC9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B42CE4-31F2-4644-9B6C-8B59BA0B5EE0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C59EDA2-E8D8-457B-B601-676058F1899E}">
      <dgm:prSet/>
      <dgm:spPr/>
      <dgm:t>
        <a:bodyPr/>
        <a:lstStyle/>
        <a:p>
          <a:r>
            <a:rPr lang="en-US" dirty="0"/>
            <a:t>Functional Constipation = 2 or more of:</a:t>
          </a:r>
        </a:p>
      </dgm:t>
    </dgm:pt>
    <dgm:pt modelId="{0F80DF83-57F5-444A-AFDA-D1BA92EBC44F}" type="parTrans" cxnId="{CD15CDD8-4039-4524-A6EF-203852F28750}">
      <dgm:prSet/>
      <dgm:spPr/>
      <dgm:t>
        <a:bodyPr/>
        <a:lstStyle/>
        <a:p>
          <a:endParaRPr lang="en-US"/>
        </a:p>
      </dgm:t>
    </dgm:pt>
    <dgm:pt modelId="{4C12960C-2E24-4C90-B543-E19A687EC97E}" type="sibTrans" cxnId="{CD15CDD8-4039-4524-A6EF-203852F28750}">
      <dgm:prSet/>
      <dgm:spPr/>
      <dgm:t>
        <a:bodyPr/>
        <a:lstStyle/>
        <a:p>
          <a:endParaRPr lang="en-US"/>
        </a:p>
      </dgm:t>
    </dgm:pt>
    <dgm:pt modelId="{492C1BF5-15ED-47DE-9D4F-D82C34BA8EDD}">
      <dgm:prSet/>
      <dgm:spPr/>
      <dgm:t>
        <a:bodyPr/>
        <a:lstStyle/>
        <a:p>
          <a:r>
            <a:rPr lang="en-US"/>
            <a:t>Straining</a:t>
          </a:r>
        </a:p>
      </dgm:t>
    </dgm:pt>
    <dgm:pt modelId="{9E65E2A2-F243-4A92-96D7-1B2EF947A4BD}" type="parTrans" cxnId="{823F9B8B-1207-4274-95EA-D2980AC210B9}">
      <dgm:prSet/>
      <dgm:spPr/>
      <dgm:t>
        <a:bodyPr/>
        <a:lstStyle/>
        <a:p>
          <a:endParaRPr lang="en-US"/>
        </a:p>
      </dgm:t>
    </dgm:pt>
    <dgm:pt modelId="{42D925EC-37C7-4DA2-A29D-841E6F9513AB}" type="sibTrans" cxnId="{823F9B8B-1207-4274-95EA-D2980AC210B9}">
      <dgm:prSet/>
      <dgm:spPr/>
      <dgm:t>
        <a:bodyPr/>
        <a:lstStyle/>
        <a:p>
          <a:endParaRPr lang="en-US"/>
        </a:p>
      </dgm:t>
    </dgm:pt>
    <dgm:pt modelId="{740C3D2D-0153-49EF-B86A-943B5ABB510C}">
      <dgm:prSet/>
      <dgm:spPr/>
      <dgm:t>
        <a:bodyPr/>
        <a:lstStyle/>
        <a:p>
          <a:r>
            <a:rPr lang="en-US"/>
            <a:t>Lumpy/hard stools</a:t>
          </a:r>
        </a:p>
      </dgm:t>
    </dgm:pt>
    <dgm:pt modelId="{775E2E83-9615-42F4-B677-2863CED8D519}" type="parTrans" cxnId="{6A6EE612-718B-4B93-BD27-76391E836DA2}">
      <dgm:prSet/>
      <dgm:spPr/>
      <dgm:t>
        <a:bodyPr/>
        <a:lstStyle/>
        <a:p>
          <a:endParaRPr lang="en-US"/>
        </a:p>
      </dgm:t>
    </dgm:pt>
    <dgm:pt modelId="{EB906EE0-781C-424A-AD70-963C6C880A6C}" type="sibTrans" cxnId="{6A6EE612-718B-4B93-BD27-76391E836DA2}">
      <dgm:prSet/>
      <dgm:spPr/>
      <dgm:t>
        <a:bodyPr/>
        <a:lstStyle/>
        <a:p>
          <a:endParaRPr lang="en-US"/>
        </a:p>
      </dgm:t>
    </dgm:pt>
    <dgm:pt modelId="{5389D5D1-1BBF-4882-A2B2-B40950F7E13C}">
      <dgm:prSet/>
      <dgm:spPr/>
      <dgm:t>
        <a:bodyPr/>
        <a:lstStyle/>
        <a:p>
          <a:r>
            <a:rPr lang="en-US"/>
            <a:t>Incomplete emptying</a:t>
          </a:r>
        </a:p>
      </dgm:t>
    </dgm:pt>
    <dgm:pt modelId="{808B1E85-61B7-4E08-9FC7-7C6418D069EC}" type="parTrans" cxnId="{2F1D4B43-8E6F-47C7-BDA8-6553A20C52A6}">
      <dgm:prSet/>
      <dgm:spPr/>
      <dgm:t>
        <a:bodyPr/>
        <a:lstStyle/>
        <a:p>
          <a:endParaRPr lang="en-US"/>
        </a:p>
      </dgm:t>
    </dgm:pt>
    <dgm:pt modelId="{924EEEB0-72CC-41CC-B37F-F27BA1C2EFB3}" type="sibTrans" cxnId="{2F1D4B43-8E6F-47C7-BDA8-6553A20C52A6}">
      <dgm:prSet/>
      <dgm:spPr/>
      <dgm:t>
        <a:bodyPr/>
        <a:lstStyle/>
        <a:p>
          <a:endParaRPr lang="en-US"/>
        </a:p>
      </dgm:t>
    </dgm:pt>
    <dgm:pt modelId="{1E50052A-747A-4959-BCD4-914F131135D9}">
      <dgm:prSet/>
      <dgm:spPr/>
      <dgm:t>
        <a:bodyPr/>
        <a:lstStyle/>
        <a:p>
          <a:r>
            <a:rPr lang="en-US"/>
            <a:t>Sense of blockage</a:t>
          </a:r>
        </a:p>
      </dgm:t>
    </dgm:pt>
    <dgm:pt modelId="{F076A1D1-BD8D-42B2-86EE-141659E3A4E4}" type="parTrans" cxnId="{DFFED8FD-5553-4030-AF27-77D31D681E3C}">
      <dgm:prSet/>
      <dgm:spPr/>
      <dgm:t>
        <a:bodyPr/>
        <a:lstStyle/>
        <a:p>
          <a:endParaRPr lang="en-US"/>
        </a:p>
      </dgm:t>
    </dgm:pt>
    <dgm:pt modelId="{57CE511B-7D45-4CBF-8005-263F6402DBE1}" type="sibTrans" cxnId="{DFFED8FD-5553-4030-AF27-77D31D681E3C}">
      <dgm:prSet/>
      <dgm:spPr/>
      <dgm:t>
        <a:bodyPr/>
        <a:lstStyle/>
        <a:p>
          <a:endParaRPr lang="en-US"/>
        </a:p>
      </dgm:t>
    </dgm:pt>
    <dgm:pt modelId="{9494C04E-2349-4A15-9733-F49B6903729B}">
      <dgm:prSet/>
      <dgm:spPr/>
      <dgm:t>
        <a:bodyPr/>
        <a:lstStyle/>
        <a:p>
          <a:r>
            <a:rPr lang="en-US"/>
            <a:t>Digitation</a:t>
          </a:r>
        </a:p>
      </dgm:t>
    </dgm:pt>
    <dgm:pt modelId="{E4493FBA-8629-4A33-B471-2A1F6C3E9867}" type="parTrans" cxnId="{841A219F-6431-4ABC-8252-DD33B01EE046}">
      <dgm:prSet/>
      <dgm:spPr/>
      <dgm:t>
        <a:bodyPr/>
        <a:lstStyle/>
        <a:p>
          <a:endParaRPr lang="en-US"/>
        </a:p>
      </dgm:t>
    </dgm:pt>
    <dgm:pt modelId="{0E9D1FEC-E9C8-41A7-8E57-7CD48C122F68}" type="sibTrans" cxnId="{841A219F-6431-4ABC-8252-DD33B01EE046}">
      <dgm:prSet/>
      <dgm:spPr/>
      <dgm:t>
        <a:bodyPr/>
        <a:lstStyle/>
        <a:p>
          <a:endParaRPr lang="en-US"/>
        </a:p>
      </dgm:t>
    </dgm:pt>
    <dgm:pt modelId="{C2AB6AC8-FF12-48E9-A2C4-6012754E8199}">
      <dgm:prSet/>
      <dgm:spPr/>
      <dgm:t>
        <a:bodyPr/>
        <a:lstStyle/>
        <a:p>
          <a:r>
            <a:rPr lang="en-US"/>
            <a:t>Less than 3 stools per week </a:t>
          </a:r>
        </a:p>
      </dgm:t>
    </dgm:pt>
    <dgm:pt modelId="{4F599BC0-E938-4E9E-9872-1401250C9E4E}" type="parTrans" cxnId="{D433BD57-DFBF-4A6B-AE81-9A1E6BE781D5}">
      <dgm:prSet/>
      <dgm:spPr/>
      <dgm:t>
        <a:bodyPr/>
        <a:lstStyle/>
        <a:p>
          <a:endParaRPr lang="en-US"/>
        </a:p>
      </dgm:t>
    </dgm:pt>
    <dgm:pt modelId="{1478C2E0-C5EA-4BBF-BA5F-D3D4DD3E5B19}" type="sibTrans" cxnId="{D433BD57-DFBF-4A6B-AE81-9A1E6BE781D5}">
      <dgm:prSet/>
      <dgm:spPr/>
      <dgm:t>
        <a:bodyPr/>
        <a:lstStyle/>
        <a:p>
          <a:endParaRPr lang="en-US"/>
        </a:p>
      </dgm:t>
    </dgm:pt>
    <dgm:pt modelId="{5C65E3F7-141D-4578-BCC4-911C3EC7898E}">
      <dgm:prSet/>
      <dgm:spPr/>
      <dgm:t>
        <a:bodyPr/>
        <a:lstStyle/>
        <a:p>
          <a:r>
            <a:rPr lang="en-US" dirty="0"/>
            <a:t>Obstructed defecation =</a:t>
          </a:r>
        </a:p>
      </dgm:t>
    </dgm:pt>
    <dgm:pt modelId="{86E28337-12F8-4E22-996D-4865A07E035C}" type="parTrans" cxnId="{135AB4DF-4D4F-499B-BC1B-6434543F63F2}">
      <dgm:prSet/>
      <dgm:spPr/>
      <dgm:t>
        <a:bodyPr/>
        <a:lstStyle/>
        <a:p>
          <a:endParaRPr lang="en-US"/>
        </a:p>
      </dgm:t>
    </dgm:pt>
    <dgm:pt modelId="{38F9465C-6CAF-4B25-8192-3E72458FA9F4}" type="sibTrans" cxnId="{135AB4DF-4D4F-499B-BC1B-6434543F63F2}">
      <dgm:prSet/>
      <dgm:spPr/>
      <dgm:t>
        <a:bodyPr/>
        <a:lstStyle/>
        <a:p>
          <a:endParaRPr lang="en-US"/>
        </a:p>
      </dgm:t>
    </dgm:pt>
    <dgm:pt modelId="{9DCBBC39-429C-4BF6-A5C4-089357DCFCCA}">
      <dgm:prSet/>
      <dgm:spPr/>
      <dgm:t>
        <a:bodyPr/>
        <a:lstStyle/>
        <a:p>
          <a:r>
            <a:rPr lang="en-US"/>
            <a:t>FC +  2/3 abnormal tests (ARM, BET, Defecography)</a:t>
          </a:r>
        </a:p>
      </dgm:t>
    </dgm:pt>
    <dgm:pt modelId="{21D09915-7312-4882-9626-40D765385E7C}" type="parTrans" cxnId="{23693C39-1665-44EB-9959-4E3F7AAE1B41}">
      <dgm:prSet/>
      <dgm:spPr/>
      <dgm:t>
        <a:bodyPr/>
        <a:lstStyle/>
        <a:p>
          <a:endParaRPr lang="en-US"/>
        </a:p>
      </dgm:t>
    </dgm:pt>
    <dgm:pt modelId="{E7265FDC-48E4-43B8-9D39-8261AEF6980C}" type="sibTrans" cxnId="{23693C39-1665-44EB-9959-4E3F7AAE1B41}">
      <dgm:prSet/>
      <dgm:spPr/>
      <dgm:t>
        <a:bodyPr/>
        <a:lstStyle/>
        <a:p>
          <a:endParaRPr lang="en-US"/>
        </a:p>
      </dgm:t>
    </dgm:pt>
    <dgm:pt modelId="{5CEEF30E-A628-4814-9FC6-5F4F1BEE052A}">
      <dgm:prSet/>
      <dgm:spPr/>
      <dgm:t>
        <a:bodyPr/>
        <a:lstStyle/>
        <a:p>
          <a:r>
            <a:rPr lang="en-US"/>
            <a:t>&gt; 1month </a:t>
          </a:r>
        </a:p>
      </dgm:t>
    </dgm:pt>
    <dgm:pt modelId="{A9364A68-413E-4119-8312-34C571C798A7}" type="parTrans" cxnId="{C093A374-8C47-44F8-A44D-FA3F6F570E74}">
      <dgm:prSet/>
      <dgm:spPr/>
      <dgm:t>
        <a:bodyPr/>
        <a:lstStyle/>
        <a:p>
          <a:endParaRPr lang="en-US"/>
        </a:p>
      </dgm:t>
    </dgm:pt>
    <dgm:pt modelId="{BF29FC0F-7293-4B6F-B824-3D73553E4C06}" type="sibTrans" cxnId="{C093A374-8C47-44F8-A44D-FA3F6F570E74}">
      <dgm:prSet/>
      <dgm:spPr/>
      <dgm:t>
        <a:bodyPr/>
        <a:lstStyle/>
        <a:p>
          <a:endParaRPr lang="en-US"/>
        </a:p>
      </dgm:t>
    </dgm:pt>
    <dgm:pt modelId="{6CA69D54-5490-4745-9978-C42F7754D871}" type="pres">
      <dgm:prSet presAssocID="{51B42CE4-31F2-4644-9B6C-8B59BA0B5EE0}" presName="Name0" presStyleCnt="0">
        <dgm:presLayoutVars>
          <dgm:dir/>
          <dgm:animLvl val="lvl"/>
          <dgm:resizeHandles val="exact"/>
        </dgm:presLayoutVars>
      </dgm:prSet>
      <dgm:spPr/>
    </dgm:pt>
    <dgm:pt modelId="{D2A3A00F-0D8F-0145-AF41-7C70037D850A}" type="pres">
      <dgm:prSet presAssocID="{4C59EDA2-E8D8-457B-B601-676058F1899E}" presName="composite" presStyleCnt="0"/>
      <dgm:spPr/>
    </dgm:pt>
    <dgm:pt modelId="{1CA4A004-3298-264B-8634-44ECF3A7F1AF}" type="pres">
      <dgm:prSet presAssocID="{4C59EDA2-E8D8-457B-B601-676058F1899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AEADEA7-4F94-0446-90AD-64FD614B866B}" type="pres">
      <dgm:prSet presAssocID="{4C59EDA2-E8D8-457B-B601-676058F1899E}" presName="desTx" presStyleLbl="alignAccFollowNode1" presStyleIdx="0" presStyleCnt="3">
        <dgm:presLayoutVars>
          <dgm:bulletEnabled val="1"/>
        </dgm:presLayoutVars>
      </dgm:prSet>
      <dgm:spPr/>
    </dgm:pt>
    <dgm:pt modelId="{E1AB9827-17BE-814F-8A94-4FF1543555AA}" type="pres">
      <dgm:prSet presAssocID="{4C12960C-2E24-4C90-B543-E19A687EC97E}" presName="space" presStyleCnt="0"/>
      <dgm:spPr/>
    </dgm:pt>
    <dgm:pt modelId="{9D0B3EFA-C8D3-594D-8C21-A9090FE53F5A}" type="pres">
      <dgm:prSet presAssocID="{5C65E3F7-141D-4578-BCC4-911C3EC7898E}" presName="composite" presStyleCnt="0"/>
      <dgm:spPr/>
    </dgm:pt>
    <dgm:pt modelId="{2D391B12-8203-6F49-A8DC-0FCAF03A5473}" type="pres">
      <dgm:prSet presAssocID="{5C65E3F7-141D-4578-BCC4-911C3EC7898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B55B5C9-3695-A244-84B8-DE318BE5838C}" type="pres">
      <dgm:prSet presAssocID="{5C65E3F7-141D-4578-BCC4-911C3EC7898E}" presName="desTx" presStyleLbl="alignAccFollowNode1" presStyleIdx="1" presStyleCnt="3">
        <dgm:presLayoutVars>
          <dgm:bulletEnabled val="1"/>
        </dgm:presLayoutVars>
      </dgm:prSet>
      <dgm:spPr/>
    </dgm:pt>
    <dgm:pt modelId="{7DE26CA4-C7AD-4A4C-A767-FBE3EE93496A}" type="pres">
      <dgm:prSet presAssocID="{38F9465C-6CAF-4B25-8192-3E72458FA9F4}" presName="space" presStyleCnt="0"/>
      <dgm:spPr/>
    </dgm:pt>
    <dgm:pt modelId="{956B6E1E-4619-7244-A859-6AC08F9CADCE}" type="pres">
      <dgm:prSet presAssocID="{5CEEF30E-A628-4814-9FC6-5F4F1BEE052A}" presName="composite" presStyleCnt="0"/>
      <dgm:spPr/>
    </dgm:pt>
    <dgm:pt modelId="{A11518BF-D698-9648-88D7-6ABA70C61762}" type="pres">
      <dgm:prSet presAssocID="{5CEEF30E-A628-4814-9FC6-5F4F1BEE052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F1CA0F7-802C-D946-B73B-254976545DFD}" type="pres">
      <dgm:prSet presAssocID="{5CEEF30E-A628-4814-9FC6-5F4F1BEE052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286D605-BA24-D742-AF08-A1F8514DFDD5}" type="presOf" srcId="{5CEEF30E-A628-4814-9FC6-5F4F1BEE052A}" destId="{A11518BF-D698-9648-88D7-6ABA70C61762}" srcOrd="0" destOrd="0" presId="urn:microsoft.com/office/officeart/2005/8/layout/hList1"/>
    <dgm:cxn modelId="{6A6EE612-718B-4B93-BD27-76391E836DA2}" srcId="{4C59EDA2-E8D8-457B-B601-676058F1899E}" destId="{740C3D2D-0153-49EF-B86A-943B5ABB510C}" srcOrd="1" destOrd="0" parTransId="{775E2E83-9615-42F4-B677-2863CED8D519}" sibTransId="{EB906EE0-781C-424A-AD70-963C6C880A6C}"/>
    <dgm:cxn modelId="{05143218-F65F-A949-9BA6-A6871FBF1F37}" type="presOf" srcId="{5389D5D1-1BBF-4882-A2B2-B40950F7E13C}" destId="{1AEADEA7-4F94-0446-90AD-64FD614B866B}" srcOrd="0" destOrd="2" presId="urn:microsoft.com/office/officeart/2005/8/layout/hList1"/>
    <dgm:cxn modelId="{2368F337-5D22-564C-9AAC-294C98BF52B9}" type="presOf" srcId="{9DCBBC39-429C-4BF6-A5C4-089357DCFCCA}" destId="{4B55B5C9-3695-A244-84B8-DE318BE5838C}" srcOrd="0" destOrd="0" presId="urn:microsoft.com/office/officeart/2005/8/layout/hList1"/>
    <dgm:cxn modelId="{DD578838-F69E-C245-A91C-E0D9D4CAFC9F}" type="presOf" srcId="{51B42CE4-31F2-4644-9B6C-8B59BA0B5EE0}" destId="{6CA69D54-5490-4745-9978-C42F7754D871}" srcOrd="0" destOrd="0" presId="urn:microsoft.com/office/officeart/2005/8/layout/hList1"/>
    <dgm:cxn modelId="{23693C39-1665-44EB-9959-4E3F7AAE1B41}" srcId="{5C65E3F7-141D-4578-BCC4-911C3EC7898E}" destId="{9DCBBC39-429C-4BF6-A5C4-089357DCFCCA}" srcOrd="0" destOrd="0" parTransId="{21D09915-7312-4882-9626-40D765385E7C}" sibTransId="{E7265FDC-48E4-43B8-9D39-8261AEF6980C}"/>
    <dgm:cxn modelId="{2F1D4B43-8E6F-47C7-BDA8-6553A20C52A6}" srcId="{4C59EDA2-E8D8-457B-B601-676058F1899E}" destId="{5389D5D1-1BBF-4882-A2B2-B40950F7E13C}" srcOrd="2" destOrd="0" parTransId="{808B1E85-61B7-4E08-9FC7-7C6418D069EC}" sibTransId="{924EEEB0-72CC-41CC-B37F-F27BA1C2EFB3}"/>
    <dgm:cxn modelId="{D433BD57-DFBF-4A6B-AE81-9A1E6BE781D5}" srcId="{4C59EDA2-E8D8-457B-B601-676058F1899E}" destId="{C2AB6AC8-FF12-48E9-A2C4-6012754E8199}" srcOrd="5" destOrd="0" parTransId="{4F599BC0-E938-4E9E-9872-1401250C9E4E}" sibTransId="{1478C2E0-C5EA-4BBF-BA5F-D3D4DD3E5B19}"/>
    <dgm:cxn modelId="{7F841471-8B33-3E4D-B5EF-B5CC059CB886}" type="presOf" srcId="{740C3D2D-0153-49EF-B86A-943B5ABB510C}" destId="{1AEADEA7-4F94-0446-90AD-64FD614B866B}" srcOrd="0" destOrd="1" presId="urn:microsoft.com/office/officeart/2005/8/layout/hList1"/>
    <dgm:cxn modelId="{C093A374-8C47-44F8-A44D-FA3F6F570E74}" srcId="{51B42CE4-31F2-4644-9B6C-8B59BA0B5EE0}" destId="{5CEEF30E-A628-4814-9FC6-5F4F1BEE052A}" srcOrd="2" destOrd="0" parTransId="{A9364A68-413E-4119-8312-34C571C798A7}" sibTransId="{BF29FC0F-7293-4B6F-B824-3D73553E4C06}"/>
    <dgm:cxn modelId="{CE846C7C-DE28-6442-BFA1-7FB5BF5553A7}" type="presOf" srcId="{1E50052A-747A-4959-BCD4-914F131135D9}" destId="{1AEADEA7-4F94-0446-90AD-64FD614B866B}" srcOrd="0" destOrd="3" presId="urn:microsoft.com/office/officeart/2005/8/layout/hList1"/>
    <dgm:cxn modelId="{0B784983-0A6E-E34C-9EC8-1D55844FA4FD}" type="presOf" srcId="{5C65E3F7-141D-4578-BCC4-911C3EC7898E}" destId="{2D391B12-8203-6F49-A8DC-0FCAF03A5473}" srcOrd="0" destOrd="0" presId="urn:microsoft.com/office/officeart/2005/8/layout/hList1"/>
    <dgm:cxn modelId="{823F9B8B-1207-4274-95EA-D2980AC210B9}" srcId="{4C59EDA2-E8D8-457B-B601-676058F1899E}" destId="{492C1BF5-15ED-47DE-9D4F-D82C34BA8EDD}" srcOrd="0" destOrd="0" parTransId="{9E65E2A2-F243-4A92-96D7-1B2EF947A4BD}" sibTransId="{42D925EC-37C7-4DA2-A29D-841E6F9513AB}"/>
    <dgm:cxn modelId="{43AA3E94-5D06-CD4B-B53E-7E05C8EDB967}" type="presOf" srcId="{9494C04E-2349-4A15-9733-F49B6903729B}" destId="{1AEADEA7-4F94-0446-90AD-64FD614B866B}" srcOrd="0" destOrd="4" presId="urn:microsoft.com/office/officeart/2005/8/layout/hList1"/>
    <dgm:cxn modelId="{841A219F-6431-4ABC-8252-DD33B01EE046}" srcId="{4C59EDA2-E8D8-457B-B601-676058F1899E}" destId="{9494C04E-2349-4A15-9733-F49B6903729B}" srcOrd="4" destOrd="0" parTransId="{E4493FBA-8629-4A33-B471-2A1F6C3E9867}" sibTransId="{0E9D1FEC-E9C8-41A7-8E57-7CD48C122F68}"/>
    <dgm:cxn modelId="{9DE59FA3-E318-3044-87BE-5E9DD46DB6F7}" type="presOf" srcId="{C2AB6AC8-FF12-48E9-A2C4-6012754E8199}" destId="{1AEADEA7-4F94-0446-90AD-64FD614B866B}" srcOrd="0" destOrd="5" presId="urn:microsoft.com/office/officeart/2005/8/layout/hList1"/>
    <dgm:cxn modelId="{CD15CDD8-4039-4524-A6EF-203852F28750}" srcId="{51B42CE4-31F2-4644-9B6C-8B59BA0B5EE0}" destId="{4C59EDA2-E8D8-457B-B601-676058F1899E}" srcOrd="0" destOrd="0" parTransId="{0F80DF83-57F5-444A-AFDA-D1BA92EBC44F}" sibTransId="{4C12960C-2E24-4C90-B543-E19A687EC97E}"/>
    <dgm:cxn modelId="{DF4055DD-CB19-2445-A4A0-3D41E4865A2C}" type="presOf" srcId="{492C1BF5-15ED-47DE-9D4F-D82C34BA8EDD}" destId="{1AEADEA7-4F94-0446-90AD-64FD614B866B}" srcOrd="0" destOrd="0" presId="urn:microsoft.com/office/officeart/2005/8/layout/hList1"/>
    <dgm:cxn modelId="{135AB4DF-4D4F-499B-BC1B-6434543F63F2}" srcId="{51B42CE4-31F2-4644-9B6C-8B59BA0B5EE0}" destId="{5C65E3F7-141D-4578-BCC4-911C3EC7898E}" srcOrd="1" destOrd="0" parTransId="{86E28337-12F8-4E22-996D-4865A07E035C}" sibTransId="{38F9465C-6CAF-4B25-8192-3E72458FA9F4}"/>
    <dgm:cxn modelId="{B38ACFF4-25B1-E746-83E5-150228AA366C}" type="presOf" srcId="{4C59EDA2-E8D8-457B-B601-676058F1899E}" destId="{1CA4A004-3298-264B-8634-44ECF3A7F1AF}" srcOrd="0" destOrd="0" presId="urn:microsoft.com/office/officeart/2005/8/layout/hList1"/>
    <dgm:cxn modelId="{DFFED8FD-5553-4030-AF27-77D31D681E3C}" srcId="{4C59EDA2-E8D8-457B-B601-676058F1899E}" destId="{1E50052A-747A-4959-BCD4-914F131135D9}" srcOrd="3" destOrd="0" parTransId="{F076A1D1-BD8D-42B2-86EE-141659E3A4E4}" sibTransId="{57CE511B-7D45-4CBF-8005-263F6402DBE1}"/>
    <dgm:cxn modelId="{CB6B09F9-C481-BB43-B3E7-B975DC0E0D61}" type="presParOf" srcId="{6CA69D54-5490-4745-9978-C42F7754D871}" destId="{D2A3A00F-0D8F-0145-AF41-7C70037D850A}" srcOrd="0" destOrd="0" presId="urn:microsoft.com/office/officeart/2005/8/layout/hList1"/>
    <dgm:cxn modelId="{A6333848-0C7A-E143-9441-E89427A3F661}" type="presParOf" srcId="{D2A3A00F-0D8F-0145-AF41-7C70037D850A}" destId="{1CA4A004-3298-264B-8634-44ECF3A7F1AF}" srcOrd="0" destOrd="0" presId="urn:microsoft.com/office/officeart/2005/8/layout/hList1"/>
    <dgm:cxn modelId="{A13C3DDD-08C7-E849-B144-9E69F0F83C45}" type="presParOf" srcId="{D2A3A00F-0D8F-0145-AF41-7C70037D850A}" destId="{1AEADEA7-4F94-0446-90AD-64FD614B866B}" srcOrd="1" destOrd="0" presId="urn:microsoft.com/office/officeart/2005/8/layout/hList1"/>
    <dgm:cxn modelId="{923C97AB-8E9A-9646-8895-C7066147CF45}" type="presParOf" srcId="{6CA69D54-5490-4745-9978-C42F7754D871}" destId="{E1AB9827-17BE-814F-8A94-4FF1543555AA}" srcOrd="1" destOrd="0" presId="urn:microsoft.com/office/officeart/2005/8/layout/hList1"/>
    <dgm:cxn modelId="{D00F3EEC-CF68-DD45-B480-65A2A94108C4}" type="presParOf" srcId="{6CA69D54-5490-4745-9978-C42F7754D871}" destId="{9D0B3EFA-C8D3-594D-8C21-A9090FE53F5A}" srcOrd="2" destOrd="0" presId="urn:microsoft.com/office/officeart/2005/8/layout/hList1"/>
    <dgm:cxn modelId="{2B23869E-5E08-894C-930F-D7E59A83A1A0}" type="presParOf" srcId="{9D0B3EFA-C8D3-594D-8C21-A9090FE53F5A}" destId="{2D391B12-8203-6F49-A8DC-0FCAF03A5473}" srcOrd="0" destOrd="0" presId="urn:microsoft.com/office/officeart/2005/8/layout/hList1"/>
    <dgm:cxn modelId="{85782749-81C7-5243-9353-11175F62E6C8}" type="presParOf" srcId="{9D0B3EFA-C8D3-594D-8C21-A9090FE53F5A}" destId="{4B55B5C9-3695-A244-84B8-DE318BE5838C}" srcOrd="1" destOrd="0" presId="urn:microsoft.com/office/officeart/2005/8/layout/hList1"/>
    <dgm:cxn modelId="{6E4233A6-E670-8F40-9CF2-819776E3B84D}" type="presParOf" srcId="{6CA69D54-5490-4745-9978-C42F7754D871}" destId="{7DE26CA4-C7AD-4A4C-A767-FBE3EE93496A}" srcOrd="3" destOrd="0" presId="urn:microsoft.com/office/officeart/2005/8/layout/hList1"/>
    <dgm:cxn modelId="{DD9FFD81-4612-BD44-9B04-A4987B0DB132}" type="presParOf" srcId="{6CA69D54-5490-4745-9978-C42F7754D871}" destId="{956B6E1E-4619-7244-A859-6AC08F9CADCE}" srcOrd="4" destOrd="0" presId="urn:microsoft.com/office/officeart/2005/8/layout/hList1"/>
    <dgm:cxn modelId="{493379D8-897E-2442-BB6C-2B1A0437ED9B}" type="presParOf" srcId="{956B6E1E-4619-7244-A859-6AC08F9CADCE}" destId="{A11518BF-D698-9648-88D7-6ABA70C61762}" srcOrd="0" destOrd="0" presId="urn:microsoft.com/office/officeart/2005/8/layout/hList1"/>
    <dgm:cxn modelId="{8BAAF687-723D-B649-A4A7-9C9A99A13289}" type="presParOf" srcId="{956B6E1E-4619-7244-A859-6AC08F9CADCE}" destId="{0F1CA0F7-802C-D946-B73B-254976545DF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3244FF-37B0-4833-A7FB-7AA1794A7342}" type="doc">
      <dgm:prSet loTypeId="urn:microsoft.com/office/officeart/2005/8/layout/vList5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4519551-7D4D-4F21-A162-8C8029BDF319}">
      <dgm:prSet/>
      <dgm:spPr/>
      <dgm:t>
        <a:bodyPr/>
        <a:lstStyle/>
        <a:p>
          <a:r>
            <a:rPr lang="en-US"/>
            <a:t>Diet</a:t>
          </a:r>
        </a:p>
      </dgm:t>
    </dgm:pt>
    <dgm:pt modelId="{120AE2AC-72B2-4576-9B0D-DE9826BE0D51}" type="parTrans" cxnId="{124C4702-3C0F-496F-9DBC-7E724D7CD69A}">
      <dgm:prSet/>
      <dgm:spPr/>
      <dgm:t>
        <a:bodyPr/>
        <a:lstStyle/>
        <a:p>
          <a:endParaRPr lang="en-US"/>
        </a:p>
      </dgm:t>
    </dgm:pt>
    <dgm:pt modelId="{A5C617A0-4621-43C8-B566-D29A922A3DC4}" type="sibTrans" cxnId="{124C4702-3C0F-496F-9DBC-7E724D7CD69A}">
      <dgm:prSet/>
      <dgm:spPr/>
      <dgm:t>
        <a:bodyPr/>
        <a:lstStyle/>
        <a:p>
          <a:endParaRPr lang="en-US"/>
        </a:p>
      </dgm:t>
    </dgm:pt>
    <dgm:pt modelId="{9129107D-4F02-42B1-8C5E-9A561C5636FE}">
      <dgm:prSet/>
      <dgm:spPr/>
      <dgm:t>
        <a:bodyPr/>
        <a:lstStyle/>
        <a:p>
          <a:r>
            <a:rPr lang="en-US"/>
            <a:t>NB: caloric intake?</a:t>
          </a:r>
        </a:p>
      </dgm:t>
    </dgm:pt>
    <dgm:pt modelId="{B61624D1-33A2-4225-B8F9-4E661FAB3FF6}" type="parTrans" cxnId="{0F27FEFE-CAD1-4767-81EC-BD96A1C67801}">
      <dgm:prSet/>
      <dgm:spPr/>
      <dgm:t>
        <a:bodyPr/>
        <a:lstStyle/>
        <a:p>
          <a:endParaRPr lang="en-US"/>
        </a:p>
      </dgm:t>
    </dgm:pt>
    <dgm:pt modelId="{7B524CE4-4FF4-41FC-85D3-B25BCB8CB304}" type="sibTrans" cxnId="{0F27FEFE-CAD1-4767-81EC-BD96A1C67801}">
      <dgm:prSet/>
      <dgm:spPr/>
      <dgm:t>
        <a:bodyPr/>
        <a:lstStyle/>
        <a:p>
          <a:endParaRPr lang="en-US"/>
        </a:p>
      </dgm:t>
    </dgm:pt>
    <dgm:pt modelId="{82B9739B-0DF4-4748-A540-E1E0B4ED51FB}">
      <dgm:prSet/>
      <dgm:spPr/>
      <dgm:t>
        <a:bodyPr/>
        <a:lstStyle/>
        <a:p>
          <a:r>
            <a:rPr lang="en-US"/>
            <a:t>Laxatives</a:t>
          </a:r>
        </a:p>
      </dgm:t>
    </dgm:pt>
    <dgm:pt modelId="{729048D0-BE3D-4A3B-A3E4-C9AD60E31BD7}" type="parTrans" cxnId="{9438B855-EE41-4EBA-8AFC-C8593C8D08C4}">
      <dgm:prSet/>
      <dgm:spPr/>
      <dgm:t>
        <a:bodyPr/>
        <a:lstStyle/>
        <a:p>
          <a:endParaRPr lang="en-US"/>
        </a:p>
      </dgm:t>
    </dgm:pt>
    <dgm:pt modelId="{5B8B8C00-FD46-4EED-B4D1-B2C4636F4DE5}" type="sibTrans" cxnId="{9438B855-EE41-4EBA-8AFC-C8593C8D08C4}">
      <dgm:prSet/>
      <dgm:spPr/>
      <dgm:t>
        <a:bodyPr/>
        <a:lstStyle/>
        <a:p>
          <a:endParaRPr lang="en-US"/>
        </a:p>
      </dgm:t>
    </dgm:pt>
    <dgm:pt modelId="{84215454-E348-4C87-B3D2-A63EB047B74D}">
      <dgm:prSet/>
      <dgm:spPr/>
      <dgm:t>
        <a:bodyPr/>
        <a:lstStyle/>
        <a:p>
          <a:r>
            <a:rPr lang="en-US"/>
            <a:t>Use combination, and regularly, tailor to patient </a:t>
          </a:r>
        </a:p>
      </dgm:t>
    </dgm:pt>
    <dgm:pt modelId="{4E964B1E-394C-436E-B68A-2C18FCA8135A}" type="parTrans" cxnId="{31F9224F-F9C2-46A2-8763-E9E2AD6E15D1}">
      <dgm:prSet/>
      <dgm:spPr/>
      <dgm:t>
        <a:bodyPr/>
        <a:lstStyle/>
        <a:p>
          <a:endParaRPr lang="en-US"/>
        </a:p>
      </dgm:t>
    </dgm:pt>
    <dgm:pt modelId="{AA79DF3A-A4E7-4BFF-B1BE-09ABD1853C93}" type="sibTrans" cxnId="{31F9224F-F9C2-46A2-8763-E9E2AD6E15D1}">
      <dgm:prSet/>
      <dgm:spPr/>
      <dgm:t>
        <a:bodyPr/>
        <a:lstStyle/>
        <a:p>
          <a:endParaRPr lang="en-US"/>
        </a:p>
      </dgm:t>
    </dgm:pt>
    <dgm:pt modelId="{C1187DC8-1499-4DA1-95E3-BD361C0EC4F5}">
      <dgm:prSet/>
      <dgm:spPr/>
      <dgm:t>
        <a:bodyPr/>
        <a:lstStyle/>
        <a:p>
          <a:r>
            <a:rPr lang="en-US"/>
            <a:t>Fybogel, Movicol…enough water to add the bulk to stool </a:t>
          </a:r>
        </a:p>
      </dgm:t>
    </dgm:pt>
    <dgm:pt modelId="{8B0B58BA-C609-43FE-8277-CE2E85066F16}" type="parTrans" cxnId="{51A43E90-66E0-41E0-9720-ADC53945B006}">
      <dgm:prSet/>
      <dgm:spPr/>
      <dgm:t>
        <a:bodyPr/>
        <a:lstStyle/>
        <a:p>
          <a:endParaRPr lang="en-US"/>
        </a:p>
      </dgm:t>
    </dgm:pt>
    <dgm:pt modelId="{1213F202-E295-4EC3-A3F9-8946AC7C9064}" type="sibTrans" cxnId="{51A43E90-66E0-41E0-9720-ADC53945B006}">
      <dgm:prSet/>
      <dgm:spPr/>
      <dgm:t>
        <a:bodyPr/>
        <a:lstStyle/>
        <a:p>
          <a:endParaRPr lang="en-US"/>
        </a:p>
      </dgm:t>
    </dgm:pt>
    <dgm:pt modelId="{6F8005C9-3B0C-47E5-B856-A7688A3478D7}">
      <dgm:prSet/>
      <dgm:spPr/>
      <dgm:t>
        <a:bodyPr/>
        <a:lstStyle/>
        <a:p>
          <a:r>
            <a:rPr lang="en-US"/>
            <a:t>Review chronic medications</a:t>
          </a:r>
        </a:p>
      </dgm:t>
    </dgm:pt>
    <dgm:pt modelId="{BF9E3E99-D635-4DA9-BD3B-90C277C1466C}" type="parTrans" cxnId="{AB44DC60-174B-4A33-B995-54C525605255}">
      <dgm:prSet/>
      <dgm:spPr/>
      <dgm:t>
        <a:bodyPr/>
        <a:lstStyle/>
        <a:p>
          <a:endParaRPr lang="en-US"/>
        </a:p>
      </dgm:t>
    </dgm:pt>
    <dgm:pt modelId="{35AA39D6-9596-4BC5-B10C-B474B1764891}" type="sibTrans" cxnId="{AB44DC60-174B-4A33-B995-54C525605255}">
      <dgm:prSet/>
      <dgm:spPr/>
      <dgm:t>
        <a:bodyPr/>
        <a:lstStyle/>
        <a:p>
          <a:endParaRPr lang="en-US"/>
        </a:p>
      </dgm:t>
    </dgm:pt>
    <dgm:pt modelId="{28F817D3-2A7B-4643-993B-F459A52A6121}">
      <dgm:prSet/>
      <dgm:spPr/>
      <dgm:t>
        <a:bodyPr/>
        <a:lstStyle/>
        <a:p>
          <a:r>
            <a:rPr lang="en-US" dirty="0"/>
            <a:t>NB: opioid induced constipation </a:t>
          </a:r>
        </a:p>
      </dgm:t>
    </dgm:pt>
    <dgm:pt modelId="{8C1D7C15-3B8C-4EAD-81AC-6EEC2CDFA8D1}" type="parTrans" cxnId="{CA1ECE02-0F1D-4D45-8AF6-F14180307D7B}">
      <dgm:prSet/>
      <dgm:spPr/>
      <dgm:t>
        <a:bodyPr/>
        <a:lstStyle/>
        <a:p>
          <a:endParaRPr lang="en-US"/>
        </a:p>
      </dgm:t>
    </dgm:pt>
    <dgm:pt modelId="{E2266F55-1237-4ABB-A6AE-9109CB3FD1F8}" type="sibTrans" cxnId="{CA1ECE02-0F1D-4D45-8AF6-F14180307D7B}">
      <dgm:prSet/>
      <dgm:spPr/>
      <dgm:t>
        <a:bodyPr/>
        <a:lstStyle/>
        <a:p>
          <a:endParaRPr lang="en-US"/>
        </a:p>
      </dgm:t>
    </dgm:pt>
    <dgm:pt modelId="{D69B16C9-EB30-214A-AB17-B77BA3F9DB77}">
      <dgm:prSet/>
      <dgm:spPr/>
      <dgm:t>
        <a:bodyPr/>
        <a:lstStyle/>
        <a:p>
          <a:r>
            <a:rPr lang="en-US" dirty="0"/>
            <a:t>Habit training </a:t>
          </a:r>
        </a:p>
      </dgm:t>
    </dgm:pt>
    <dgm:pt modelId="{9825F708-CDA3-AA4F-9268-14066F47764F}" type="parTrans" cxnId="{C556B163-AEE4-0445-94F5-E961D5A8D533}">
      <dgm:prSet/>
      <dgm:spPr/>
      <dgm:t>
        <a:bodyPr/>
        <a:lstStyle/>
        <a:p>
          <a:endParaRPr lang="en-GB"/>
        </a:p>
      </dgm:t>
    </dgm:pt>
    <dgm:pt modelId="{1C550D27-79D4-5D43-8A47-1E6D6C0879DA}" type="sibTrans" cxnId="{C556B163-AEE4-0445-94F5-E961D5A8D533}">
      <dgm:prSet/>
      <dgm:spPr/>
      <dgm:t>
        <a:bodyPr/>
        <a:lstStyle/>
        <a:p>
          <a:endParaRPr lang="en-GB"/>
        </a:p>
      </dgm:t>
    </dgm:pt>
    <dgm:pt modelId="{B6081B0C-47F2-D44B-9AA6-BFAF90361F64}" type="pres">
      <dgm:prSet presAssocID="{C13244FF-37B0-4833-A7FB-7AA1794A7342}" presName="Name0" presStyleCnt="0">
        <dgm:presLayoutVars>
          <dgm:dir/>
          <dgm:animLvl val="lvl"/>
          <dgm:resizeHandles val="exact"/>
        </dgm:presLayoutVars>
      </dgm:prSet>
      <dgm:spPr/>
    </dgm:pt>
    <dgm:pt modelId="{A01B7637-1E94-0745-843B-AD097CA375D7}" type="pres">
      <dgm:prSet presAssocID="{14519551-7D4D-4F21-A162-8C8029BDF319}" presName="linNode" presStyleCnt="0"/>
      <dgm:spPr/>
    </dgm:pt>
    <dgm:pt modelId="{930169FF-FDCB-0148-9922-C84DB8ADD9F0}" type="pres">
      <dgm:prSet presAssocID="{14519551-7D4D-4F21-A162-8C8029BDF319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A6E33166-428A-0E4C-85FD-E6CD476FB6D6}" type="pres">
      <dgm:prSet presAssocID="{14519551-7D4D-4F21-A162-8C8029BDF319}" presName="descendantText" presStyleLbl="alignAccFollowNode1" presStyleIdx="0" presStyleCnt="3">
        <dgm:presLayoutVars>
          <dgm:bulletEnabled val="1"/>
        </dgm:presLayoutVars>
      </dgm:prSet>
      <dgm:spPr/>
    </dgm:pt>
    <dgm:pt modelId="{F9552DA9-1578-1B43-808A-5A1C7C5B16A1}" type="pres">
      <dgm:prSet presAssocID="{A5C617A0-4621-43C8-B566-D29A922A3DC4}" presName="sp" presStyleCnt="0"/>
      <dgm:spPr/>
    </dgm:pt>
    <dgm:pt modelId="{D8AF91D5-9E98-D945-BCE1-E13AF3787230}" type="pres">
      <dgm:prSet presAssocID="{82B9739B-0DF4-4748-A540-E1E0B4ED51FB}" presName="linNode" presStyleCnt="0"/>
      <dgm:spPr/>
    </dgm:pt>
    <dgm:pt modelId="{5AF9A38C-74FF-C741-8C0E-70AA15E1C9CC}" type="pres">
      <dgm:prSet presAssocID="{82B9739B-0DF4-4748-A540-E1E0B4ED51FB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7B72D55C-7584-1948-A589-7C6794105519}" type="pres">
      <dgm:prSet presAssocID="{82B9739B-0DF4-4748-A540-E1E0B4ED51FB}" presName="descendantText" presStyleLbl="alignAccFollowNode1" presStyleIdx="1" presStyleCnt="3">
        <dgm:presLayoutVars>
          <dgm:bulletEnabled val="1"/>
        </dgm:presLayoutVars>
      </dgm:prSet>
      <dgm:spPr/>
    </dgm:pt>
    <dgm:pt modelId="{2D11FF07-02E6-9D4D-9BA7-6492FD1C59F4}" type="pres">
      <dgm:prSet presAssocID="{5B8B8C00-FD46-4EED-B4D1-B2C4636F4DE5}" presName="sp" presStyleCnt="0"/>
      <dgm:spPr/>
    </dgm:pt>
    <dgm:pt modelId="{4B0A172F-2450-5E44-A071-5182719567F7}" type="pres">
      <dgm:prSet presAssocID="{6F8005C9-3B0C-47E5-B856-A7688A3478D7}" presName="linNode" presStyleCnt="0"/>
      <dgm:spPr/>
    </dgm:pt>
    <dgm:pt modelId="{0A9D2E91-8890-834A-90AA-4CC461FAB589}" type="pres">
      <dgm:prSet presAssocID="{6F8005C9-3B0C-47E5-B856-A7688A3478D7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38D0E4A4-EEC3-E24A-A3BA-2CC2E2E9A731}" type="pres">
      <dgm:prSet presAssocID="{6F8005C9-3B0C-47E5-B856-A7688A3478D7}" presName="descendantText" presStyleLbl="alignAccFollowNode1" presStyleIdx="2" presStyleCnt="3">
        <dgm:presLayoutVars>
          <dgm:bulletEnabled val="1"/>
        </dgm:presLayoutVars>
      </dgm:prSet>
      <dgm:spPr/>
    </dgm:pt>
    <dgm:pt modelId="{CF2C9C71-CE16-5049-A39E-4728EC1117BE}" type="pres">
      <dgm:prSet presAssocID="{35AA39D6-9596-4BC5-B10C-B474B1764891}" presName="sp" presStyleCnt="0"/>
      <dgm:spPr/>
    </dgm:pt>
    <dgm:pt modelId="{4876EBCC-30F5-1A46-9EEE-7E1637BE73F3}" type="pres">
      <dgm:prSet presAssocID="{D69B16C9-EB30-214A-AB17-B77BA3F9DB77}" presName="linNode" presStyleCnt="0"/>
      <dgm:spPr/>
    </dgm:pt>
    <dgm:pt modelId="{6CB259CD-7102-DF4D-B533-F7349992FA42}" type="pres">
      <dgm:prSet presAssocID="{D69B16C9-EB30-214A-AB17-B77BA3F9DB77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CD63FB00-3C77-A246-92E3-C01786E0A92B}" type="presOf" srcId="{D69B16C9-EB30-214A-AB17-B77BA3F9DB77}" destId="{6CB259CD-7102-DF4D-B533-F7349992FA42}" srcOrd="0" destOrd="0" presId="urn:microsoft.com/office/officeart/2005/8/layout/vList5"/>
    <dgm:cxn modelId="{124C4702-3C0F-496F-9DBC-7E724D7CD69A}" srcId="{C13244FF-37B0-4833-A7FB-7AA1794A7342}" destId="{14519551-7D4D-4F21-A162-8C8029BDF319}" srcOrd="0" destOrd="0" parTransId="{120AE2AC-72B2-4576-9B0D-DE9826BE0D51}" sibTransId="{A5C617A0-4621-43C8-B566-D29A922A3DC4}"/>
    <dgm:cxn modelId="{CA1ECE02-0F1D-4D45-8AF6-F14180307D7B}" srcId="{6F8005C9-3B0C-47E5-B856-A7688A3478D7}" destId="{28F817D3-2A7B-4643-993B-F459A52A6121}" srcOrd="0" destOrd="0" parTransId="{8C1D7C15-3B8C-4EAD-81AC-6EEC2CDFA8D1}" sibTransId="{E2266F55-1237-4ABB-A6AE-9109CB3FD1F8}"/>
    <dgm:cxn modelId="{AC793D3B-0832-AD4A-8150-E403E6716E65}" type="presOf" srcId="{6F8005C9-3B0C-47E5-B856-A7688A3478D7}" destId="{0A9D2E91-8890-834A-90AA-4CC461FAB589}" srcOrd="0" destOrd="0" presId="urn:microsoft.com/office/officeart/2005/8/layout/vList5"/>
    <dgm:cxn modelId="{31F9224F-F9C2-46A2-8763-E9E2AD6E15D1}" srcId="{82B9739B-0DF4-4748-A540-E1E0B4ED51FB}" destId="{84215454-E348-4C87-B3D2-A63EB047B74D}" srcOrd="0" destOrd="0" parTransId="{4E964B1E-394C-436E-B68A-2C18FCA8135A}" sibTransId="{AA79DF3A-A4E7-4BFF-B1BE-09ABD1853C93}"/>
    <dgm:cxn modelId="{9438B855-EE41-4EBA-8AFC-C8593C8D08C4}" srcId="{C13244FF-37B0-4833-A7FB-7AA1794A7342}" destId="{82B9739B-0DF4-4748-A540-E1E0B4ED51FB}" srcOrd="1" destOrd="0" parTransId="{729048D0-BE3D-4A3B-A3E4-C9AD60E31BD7}" sibTransId="{5B8B8C00-FD46-4EED-B4D1-B2C4636F4DE5}"/>
    <dgm:cxn modelId="{AB44DC60-174B-4A33-B995-54C525605255}" srcId="{C13244FF-37B0-4833-A7FB-7AA1794A7342}" destId="{6F8005C9-3B0C-47E5-B856-A7688A3478D7}" srcOrd="2" destOrd="0" parTransId="{BF9E3E99-D635-4DA9-BD3B-90C277C1466C}" sibTransId="{35AA39D6-9596-4BC5-B10C-B474B1764891}"/>
    <dgm:cxn modelId="{C556B163-AEE4-0445-94F5-E961D5A8D533}" srcId="{C13244FF-37B0-4833-A7FB-7AA1794A7342}" destId="{D69B16C9-EB30-214A-AB17-B77BA3F9DB77}" srcOrd="3" destOrd="0" parTransId="{9825F708-CDA3-AA4F-9268-14066F47764F}" sibTransId="{1C550D27-79D4-5D43-8A47-1E6D6C0879DA}"/>
    <dgm:cxn modelId="{897BA87B-F1D9-4147-AFF6-3E62659EC4F8}" type="presOf" srcId="{84215454-E348-4C87-B3D2-A63EB047B74D}" destId="{7B72D55C-7584-1948-A589-7C6794105519}" srcOrd="0" destOrd="0" presId="urn:microsoft.com/office/officeart/2005/8/layout/vList5"/>
    <dgm:cxn modelId="{A2B23982-2395-0744-AB02-05EB866F2C6E}" type="presOf" srcId="{82B9739B-0DF4-4748-A540-E1E0B4ED51FB}" destId="{5AF9A38C-74FF-C741-8C0E-70AA15E1C9CC}" srcOrd="0" destOrd="0" presId="urn:microsoft.com/office/officeart/2005/8/layout/vList5"/>
    <dgm:cxn modelId="{51A43E90-66E0-41E0-9720-ADC53945B006}" srcId="{82B9739B-0DF4-4748-A540-E1E0B4ED51FB}" destId="{C1187DC8-1499-4DA1-95E3-BD361C0EC4F5}" srcOrd="1" destOrd="0" parTransId="{8B0B58BA-C609-43FE-8277-CE2E85066F16}" sibTransId="{1213F202-E295-4EC3-A3F9-8946AC7C9064}"/>
    <dgm:cxn modelId="{2DD332C3-7F30-B346-B752-6DD78A858A74}" type="presOf" srcId="{9129107D-4F02-42B1-8C5E-9A561C5636FE}" destId="{A6E33166-428A-0E4C-85FD-E6CD476FB6D6}" srcOrd="0" destOrd="0" presId="urn:microsoft.com/office/officeart/2005/8/layout/vList5"/>
    <dgm:cxn modelId="{A58976F2-C87F-DD49-AE70-95A1E182E4C7}" type="presOf" srcId="{28F817D3-2A7B-4643-993B-F459A52A6121}" destId="{38D0E4A4-EEC3-E24A-A3BA-2CC2E2E9A731}" srcOrd="0" destOrd="0" presId="urn:microsoft.com/office/officeart/2005/8/layout/vList5"/>
    <dgm:cxn modelId="{FC2A4AF5-340D-1246-A420-DD84542CB048}" type="presOf" srcId="{14519551-7D4D-4F21-A162-8C8029BDF319}" destId="{930169FF-FDCB-0148-9922-C84DB8ADD9F0}" srcOrd="0" destOrd="0" presId="urn:microsoft.com/office/officeart/2005/8/layout/vList5"/>
    <dgm:cxn modelId="{C8A912F6-37D9-AB49-97BC-5CD38BF0B65F}" type="presOf" srcId="{C13244FF-37B0-4833-A7FB-7AA1794A7342}" destId="{B6081B0C-47F2-D44B-9AA6-BFAF90361F64}" srcOrd="0" destOrd="0" presId="urn:microsoft.com/office/officeart/2005/8/layout/vList5"/>
    <dgm:cxn modelId="{C6295EFA-4CFD-164A-990C-0148EEA46CB6}" type="presOf" srcId="{C1187DC8-1499-4DA1-95E3-BD361C0EC4F5}" destId="{7B72D55C-7584-1948-A589-7C6794105519}" srcOrd="0" destOrd="1" presId="urn:microsoft.com/office/officeart/2005/8/layout/vList5"/>
    <dgm:cxn modelId="{0F27FEFE-CAD1-4767-81EC-BD96A1C67801}" srcId="{14519551-7D4D-4F21-A162-8C8029BDF319}" destId="{9129107D-4F02-42B1-8C5E-9A561C5636FE}" srcOrd="0" destOrd="0" parTransId="{B61624D1-33A2-4225-B8F9-4E661FAB3FF6}" sibTransId="{7B524CE4-4FF4-41FC-85D3-B25BCB8CB304}"/>
    <dgm:cxn modelId="{031D9072-7986-C44F-BCAF-744B02E22B2D}" type="presParOf" srcId="{B6081B0C-47F2-D44B-9AA6-BFAF90361F64}" destId="{A01B7637-1E94-0745-843B-AD097CA375D7}" srcOrd="0" destOrd="0" presId="urn:microsoft.com/office/officeart/2005/8/layout/vList5"/>
    <dgm:cxn modelId="{5BB832C9-8BB9-F74B-9717-5B3B6B83658D}" type="presParOf" srcId="{A01B7637-1E94-0745-843B-AD097CA375D7}" destId="{930169FF-FDCB-0148-9922-C84DB8ADD9F0}" srcOrd="0" destOrd="0" presId="urn:microsoft.com/office/officeart/2005/8/layout/vList5"/>
    <dgm:cxn modelId="{DDEC1EC5-CECB-B547-B67E-7C227585FB7D}" type="presParOf" srcId="{A01B7637-1E94-0745-843B-AD097CA375D7}" destId="{A6E33166-428A-0E4C-85FD-E6CD476FB6D6}" srcOrd="1" destOrd="0" presId="urn:microsoft.com/office/officeart/2005/8/layout/vList5"/>
    <dgm:cxn modelId="{F31B0166-995E-1342-98B6-6528E760D68E}" type="presParOf" srcId="{B6081B0C-47F2-D44B-9AA6-BFAF90361F64}" destId="{F9552DA9-1578-1B43-808A-5A1C7C5B16A1}" srcOrd="1" destOrd="0" presId="urn:microsoft.com/office/officeart/2005/8/layout/vList5"/>
    <dgm:cxn modelId="{51300897-70D7-EF4B-B99D-1ED88BA87C0B}" type="presParOf" srcId="{B6081B0C-47F2-D44B-9AA6-BFAF90361F64}" destId="{D8AF91D5-9E98-D945-BCE1-E13AF3787230}" srcOrd="2" destOrd="0" presId="urn:microsoft.com/office/officeart/2005/8/layout/vList5"/>
    <dgm:cxn modelId="{AA4CD5DE-E6DF-5141-8B9C-77097A0B6E77}" type="presParOf" srcId="{D8AF91D5-9E98-D945-BCE1-E13AF3787230}" destId="{5AF9A38C-74FF-C741-8C0E-70AA15E1C9CC}" srcOrd="0" destOrd="0" presId="urn:microsoft.com/office/officeart/2005/8/layout/vList5"/>
    <dgm:cxn modelId="{E25FE5D0-02F1-0945-B837-F93F8D2E66C0}" type="presParOf" srcId="{D8AF91D5-9E98-D945-BCE1-E13AF3787230}" destId="{7B72D55C-7584-1948-A589-7C6794105519}" srcOrd="1" destOrd="0" presId="urn:microsoft.com/office/officeart/2005/8/layout/vList5"/>
    <dgm:cxn modelId="{0D605AEE-D0E4-7B45-95F6-205F2D64E49B}" type="presParOf" srcId="{B6081B0C-47F2-D44B-9AA6-BFAF90361F64}" destId="{2D11FF07-02E6-9D4D-9BA7-6492FD1C59F4}" srcOrd="3" destOrd="0" presId="urn:microsoft.com/office/officeart/2005/8/layout/vList5"/>
    <dgm:cxn modelId="{F0F9E53C-43E4-6649-B045-84C25CDE7D7C}" type="presParOf" srcId="{B6081B0C-47F2-D44B-9AA6-BFAF90361F64}" destId="{4B0A172F-2450-5E44-A071-5182719567F7}" srcOrd="4" destOrd="0" presId="urn:microsoft.com/office/officeart/2005/8/layout/vList5"/>
    <dgm:cxn modelId="{02F7E44C-BE83-1241-AB0C-1A8EEBCD2F1D}" type="presParOf" srcId="{4B0A172F-2450-5E44-A071-5182719567F7}" destId="{0A9D2E91-8890-834A-90AA-4CC461FAB589}" srcOrd="0" destOrd="0" presId="urn:microsoft.com/office/officeart/2005/8/layout/vList5"/>
    <dgm:cxn modelId="{DA6CF49D-9455-7C42-B73D-BC1E8281E710}" type="presParOf" srcId="{4B0A172F-2450-5E44-A071-5182719567F7}" destId="{38D0E4A4-EEC3-E24A-A3BA-2CC2E2E9A731}" srcOrd="1" destOrd="0" presId="urn:microsoft.com/office/officeart/2005/8/layout/vList5"/>
    <dgm:cxn modelId="{63AD89B5-3A23-7946-B21E-2F64A7165039}" type="presParOf" srcId="{B6081B0C-47F2-D44B-9AA6-BFAF90361F64}" destId="{CF2C9C71-CE16-5049-A39E-4728EC1117BE}" srcOrd="5" destOrd="0" presId="urn:microsoft.com/office/officeart/2005/8/layout/vList5"/>
    <dgm:cxn modelId="{05E084B4-1432-4E4D-87E5-A84766DF99CF}" type="presParOf" srcId="{B6081B0C-47F2-D44B-9AA6-BFAF90361F64}" destId="{4876EBCC-30F5-1A46-9EEE-7E1637BE73F3}" srcOrd="6" destOrd="0" presId="urn:microsoft.com/office/officeart/2005/8/layout/vList5"/>
    <dgm:cxn modelId="{5B98772E-57D4-3F4F-B10C-AECA0D9449EB}" type="presParOf" srcId="{4876EBCC-30F5-1A46-9EEE-7E1637BE73F3}" destId="{6CB259CD-7102-DF4D-B533-F7349992FA4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5A15CA-BC63-4CEF-B030-17AC6886F20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B27AE4-67D6-40EB-BE65-D17AE46E5BF8}">
      <dgm:prSet/>
      <dgm:spPr/>
      <dgm:t>
        <a:bodyPr/>
        <a:lstStyle/>
        <a:p>
          <a:r>
            <a:rPr lang="en-US"/>
            <a:t>Toileting/stooling</a:t>
          </a:r>
        </a:p>
      </dgm:t>
    </dgm:pt>
    <dgm:pt modelId="{E2507F32-64EC-4044-ABF6-33690F8BF1FF}" type="parTrans" cxnId="{08AD34D6-D966-432C-B2F4-857E4DB8EC66}">
      <dgm:prSet/>
      <dgm:spPr/>
      <dgm:t>
        <a:bodyPr/>
        <a:lstStyle/>
        <a:p>
          <a:endParaRPr lang="en-US"/>
        </a:p>
      </dgm:t>
    </dgm:pt>
    <dgm:pt modelId="{F930FA22-4A45-435D-9F2C-717E87C1281B}" type="sibTrans" cxnId="{08AD34D6-D966-432C-B2F4-857E4DB8EC66}">
      <dgm:prSet/>
      <dgm:spPr/>
      <dgm:t>
        <a:bodyPr/>
        <a:lstStyle/>
        <a:p>
          <a:endParaRPr lang="en-US"/>
        </a:p>
      </dgm:t>
    </dgm:pt>
    <dgm:pt modelId="{8B2A64DC-36BB-4C1D-82B7-920712D8596C}">
      <dgm:prSet/>
      <dgm:spPr/>
      <dgm:t>
        <a:bodyPr/>
        <a:lstStyle/>
        <a:p>
          <a:r>
            <a:rPr lang="en-US"/>
            <a:t>Position</a:t>
          </a:r>
        </a:p>
      </dgm:t>
    </dgm:pt>
    <dgm:pt modelId="{19938F8A-C50D-4FBB-ABAE-716C6C531973}" type="parTrans" cxnId="{0A4A5270-6F4A-4470-803A-CAEA91D154A8}">
      <dgm:prSet/>
      <dgm:spPr/>
      <dgm:t>
        <a:bodyPr/>
        <a:lstStyle/>
        <a:p>
          <a:endParaRPr lang="en-US"/>
        </a:p>
      </dgm:t>
    </dgm:pt>
    <dgm:pt modelId="{EA70DCA0-9053-43B8-914C-1AD3311A9C5F}" type="sibTrans" cxnId="{0A4A5270-6F4A-4470-803A-CAEA91D154A8}">
      <dgm:prSet/>
      <dgm:spPr/>
      <dgm:t>
        <a:bodyPr/>
        <a:lstStyle/>
        <a:p>
          <a:endParaRPr lang="en-US"/>
        </a:p>
      </dgm:t>
    </dgm:pt>
    <dgm:pt modelId="{F079E2FF-7ABE-42EC-9B83-02999F5859F4}">
      <dgm:prSet/>
      <dgm:spPr/>
      <dgm:t>
        <a:bodyPr/>
        <a:lstStyle/>
        <a:p>
          <a:r>
            <a:rPr lang="en-US"/>
            <a:t>Avoid straining</a:t>
          </a:r>
        </a:p>
      </dgm:t>
    </dgm:pt>
    <dgm:pt modelId="{84F5BF2C-2C0A-4C7C-A669-8FA6024BFBC7}" type="parTrans" cxnId="{603D5B28-9C20-4FB7-A3C1-39984441C865}">
      <dgm:prSet/>
      <dgm:spPr/>
      <dgm:t>
        <a:bodyPr/>
        <a:lstStyle/>
        <a:p>
          <a:endParaRPr lang="en-US"/>
        </a:p>
      </dgm:t>
    </dgm:pt>
    <dgm:pt modelId="{80FD0D53-A016-45F8-9AD6-79A07EE41C98}" type="sibTrans" cxnId="{603D5B28-9C20-4FB7-A3C1-39984441C865}">
      <dgm:prSet/>
      <dgm:spPr/>
      <dgm:t>
        <a:bodyPr/>
        <a:lstStyle/>
        <a:p>
          <a:endParaRPr lang="en-US"/>
        </a:p>
      </dgm:t>
    </dgm:pt>
    <dgm:pt modelId="{75160801-0E4A-4743-BC09-1C18194B6B3F}">
      <dgm:prSet/>
      <dgm:spPr/>
      <dgm:t>
        <a:bodyPr/>
        <a:lstStyle/>
        <a:p>
          <a:r>
            <a:rPr lang="en-US"/>
            <a:t>Defecation manoevres</a:t>
          </a:r>
        </a:p>
      </dgm:t>
    </dgm:pt>
    <dgm:pt modelId="{ECDD7B15-3F37-4448-B2C4-BB3E25FFB53F}" type="parTrans" cxnId="{450E7CE6-E1C2-460C-BE25-B21678BD91AF}">
      <dgm:prSet/>
      <dgm:spPr/>
      <dgm:t>
        <a:bodyPr/>
        <a:lstStyle/>
        <a:p>
          <a:endParaRPr lang="en-US"/>
        </a:p>
      </dgm:t>
    </dgm:pt>
    <dgm:pt modelId="{22C8410E-F84E-4B88-8D5B-F0A0A38FBC4B}" type="sibTrans" cxnId="{450E7CE6-E1C2-460C-BE25-B21678BD91AF}">
      <dgm:prSet/>
      <dgm:spPr/>
      <dgm:t>
        <a:bodyPr/>
        <a:lstStyle/>
        <a:p>
          <a:endParaRPr lang="en-US"/>
        </a:p>
      </dgm:t>
    </dgm:pt>
    <dgm:pt modelId="{C02DEAA2-0B69-4882-8019-DFEE4CA9732A}">
      <dgm:prSet/>
      <dgm:spPr/>
      <dgm:t>
        <a:bodyPr/>
        <a:lstStyle/>
        <a:p>
          <a:r>
            <a:rPr lang="en-US" dirty="0"/>
            <a:t>	How to support perineum</a:t>
          </a:r>
        </a:p>
      </dgm:t>
    </dgm:pt>
    <dgm:pt modelId="{2BE3DCC6-70D4-4BC3-A01E-5D0D905A504B}" type="parTrans" cxnId="{AE4328F3-9702-4ECE-8582-6C3DAAE50D66}">
      <dgm:prSet/>
      <dgm:spPr/>
      <dgm:t>
        <a:bodyPr/>
        <a:lstStyle/>
        <a:p>
          <a:endParaRPr lang="en-US"/>
        </a:p>
      </dgm:t>
    </dgm:pt>
    <dgm:pt modelId="{8AF46760-0C9C-44D2-BA7A-32BF71205050}" type="sibTrans" cxnId="{AE4328F3-9702-4ECE-8582-6C3DAAE50D66}">
      <dgm:prSet/>
      <dgm:spPr/>
      <dgm:t>
        <a:bodyPr/>
        <a:lstStyle/>
        <a:p>
          <a:endParaRPr lang="en-US"/>
        </a:p>
      </dgm:t>
    </dgm:pt>
    <dgm:pt modelId="{91E48DF0-AACE-4441-AF5B-75E789F6325D}">
      <dgm:prSet/>
      <dgm:spPr/>
      <dgm:t>
        <a:bodyPr/>
        <a:lstStyle/>
        <a:p>
          <a:r>
            <a:rPr lang="en-US" dirty="0"/>
            <a:t>	Splint </a:t>
          </a:r>
          <a:r>
            <a:rPr lang="en-US" dirty="0" err="1"/>
            <a:t>rectocoele</a:t>
          </a:r>
          <a:endParaRPr lang="en-US" dirty="0"/>
        </a:p>
      </dgm:t>
    </dgm:pt>
    <dgm:pt modelId="{B15F3B94-F26D-4D0F-9E4F-24AC1EB73B75}" type="parTrans" cxnId="{CA4B9DF8-8181-45B4-9438-F6C1620F6EB2}">
      <dgm:prSet/>
      <dgm:spPr/>
      <dgm:t>
        <a:bodyPr/>
        <a:lstStyle/>
        <a:p>
          <a:endParaRPr lang="en-US"/>
        </a:p>
      </dgm:t>
    </dgm:pt>
    <dgm:pt modelId="{1BCD3028-E307-4E93-8A0B-50CC4D084577}" type="sibTrans" cxnId="{CA4B9DF8-8181-45B4-9438-F6C1620F6EB2}">
      <dgm:prSet/>
      <dgm:spPr/>
      <dgm:t>
        <a:bodyPr/>
        <a:lstStyle/>
        <a:p>
          <a:endParaRPr lang="en-US"/>
        </a:p>
      </dgm:t>
    </dgm:pt>
    <dgm:pt modelId="{B7E5984B-AA2A-4003-BE1F-EC10CAC57956}">
      <dgm:prSet/>
      <dgm:spPr/>
      <dgm:t>
        <a:bodyPr/>
        <a:lstStyle/>
        <a:p>
          <a:r>
            <a:rPr lang="en-US" dirty="0"/>
            <a:t>	Relax pelvic floor if + </a:t>
          </a:r>
          <a:r>
            <a:rPr lang="en-US" dirty="0" err="1"/>
            <a:t>anismus</a:t>
          </a:r>
          <a:endParaRPr lang="en-US" dirty="0"/>
        </a:p>
      </dgm:t>
    </dgm:pt>
    <dgm:pt modelId="{F5335DD5-3F08-4A37-9C87-4663FB2B8556}" type="parTrans" cxnId="{EA6B9541-B191-4279-97DD-2DB0A0D4CABA}">
      <dgm:prSet/>
      <dgm:spPr/>
      <dgm:t>
        <a:bodyPr/>
        <a:lstStyle/>
        <a:p>
          <a:endParaRPr lang="en-US"/>
        </a:p>
      </dgm:t>
    </dgm:pt>
    <dgm:pt modelId="{73D3926C-8863-4A03-809C-B9A7BFC414C2}" type="sibTrans" cxnId="{EA6B9541-B191-4279-97DD-2DB0A0D4CABA}">
      <dgm:prSet/>
      <dgm:spPr/>
      <dgm:t>
        <a:bodyPr/>
        <a:lstStyle/>
        <a:p>
          <a:endParaRPr lang="en-US"/>
        </a:p>
      </dgm:t>
    </dgm:pt>
    <dgm:pt modelId="{BFF10D18-84AD-46E4-A9A3-DE0D1EC919A4}">
      <dgm:prSet/>
      <dgm:spPr/>
      <dgm:t>
        <a:bodyPr/>
        <a:lstStyle/>
        <a:p>
          <a:r>
            <a:rPr lang="en-US" dirty="0"/>
            <a:t>	Improving coordination between abdominal contraction and pelvic floor relaxation </a:t>
          </a:r>
        </a:p>
      </dgm:t>
    </dgm:pt>
    <dgm:pt modelId="{BB260A18-E455-4271-8095-E9636406DA5E}" type="parTrans" cxnId="{420450FA-3FC9-451D-B90A-A05019C4D9DE}">
      <dgm:prSet/>
      <dgm:spPr/>
      <dgm:t>
        <a:bodyPr/>
        <a:lstStyle/>
        <a:p>
          <a:endParaRPr lang="en-US"/>
        </a:p>
      </dgm:t>
    </dgm:pt>
    <dgm:pt modelId="{7B1A1011-DEC5-4181-BB66-2A63B9519AD5}" type="sibTrans" cxnId="{420450FA-3FC9-451D-B90A-A05019C4D9DE}">
      <dgm:prSet/>
      <dgm:spPr/>
      <dgm:t>
        <a:bodyPr/>
        <a:lstStyle/>
        <a:p>
          <a:endParaRPr lang="en-US"/>
        </a:p>
      </dgm:t>
    </dgm:pt>
    <dgm:pt modelId="{7DE1F5F2-6440-6B4B-A37E-C50FFA7CF894}" type="pres">
      <dgm:prSet presAssocID="{865A15CA-BC63-4CEF-B030-17AC6886F20C}" presName="vert0" presStyleCnt="0">
        <dgm:presLayoutVars>
          <dgm:dir/>
          <dgm:animOne val="branch"/>
          <dgm:animLvl val="lvl"/>
        </dgm:presLayoutVars>
      </dgm:prSet>
      <dgm:spPr/>
    </dgm:pt>
    <dgm:pt modelId="{0D323E6C-50A9-244B-B7D3-5C257A58D377}" type="pres">
      <dgm:prSet presAssocID="{44B27AE4-67D6-40EB-BE65-D17AE46E5BF8}" presName="thickLine" presStyleLbl="alignNode1" presStyleIdx="0" presStyleCnt="8"/>
      <dgm:spPr/>
    </dgm:pt>
    <dgm:pt modelId="{7CD9533E-EFE4-684C-9FED-597872327C7A}" type="pres">
      <dgm:prSet presAssocID="{44B27AE4-67D6-40EB-BE65-D17AE46E5BF8}" presName="horz1" presStyleCnt="0"/>
      <dgm:spPr/>
    </dgm:pt>
    <dgm:pt modelId="{0D080B3B-9AA4-164D-A68A-B3BD8FCCEB5F}" type="pres">
      <dgm:prSet presAssocID="{44B27AE4-67D6-40EB-BE65-D17AE46E5BF8}" presName="tx1" presStyleLbl="revTx" presStyleIdx="0" presStyleCnt="8"/>
      <dgm:spPr/>
    </dgm:pt>
    <dgm:pt modelId="{2A8B5AE4-B071-D648-851D-18C2A8626213}" type="pres">
      <dgm:prSet presAssocID="{44B27AE4-67D6-40EB-BE65-D17AE46E5BF8}" presName="vert1" presStyleCnt="0"/>
      <dgm:spPr/>
    </dgm:pt>
    <dgm:pt modelId="{27BAC285-409D-3945-81BD-9B8736353D03}" type="pres">
      <dgm:prSet presAssocID="{8B2A64DC-36BB-4C1D-82B7-920712D8596C}" presName="thickLine" presStyleLbl="alignNode1" presStyleIdx="1" presStyleCnt="8"/>
      <dgm:spPr/>
    </dgm:pt>
    <dgm:pt modelId="{EF94E7E6-F8EE-7B41-9EAC-CE1CE187DBF3}" type="pres">
      <dgm:prSet presAssocID="{8B2A64DC-36BB-4C1D-82B7-920712D8596C}" presName="horz1" presStyleCnt="0"/>
      <dgm:spPr/>
    </dgm:pt>
    <dgm:pt modelId="{E634A80F-29BE-0442-AC8C-DDB8EDDBF8EC}" type="pres">
      <dgm:prSet presAssocID="{8B2A64DC-36BB-4C1D-82B7-920712D8596C}" presName="tx1" presStyleLbl="revTx" presStyleIdx="1" presStyleCnt="8"/>
      <dgm:spPr/>
    </dgm:pt>
    <dgm:pt modelId="{9FCB007B-4BC4-3F46-B929-E18D5C17BD37}" type="pres">
      <dgm:prSet presAssocID="{8B2A64DC-36BB-4C1D-82B7-920712D8596C}" presName="vert1" presStyleCnt="0"/>
      <dgm:spPr/>
    </dgm:pt>
    <dgm:pt modelId="{9265A46D-8557-B844-B9FF-3E6F02C190E6}" type="pres">
      <dgm:prSet presAssocID="{F079E2FF-7ABE-42EC-9B83-02999F5859F4}" presName="thickLine" presStyleLbl="alignNode1" presStyleIdx="2" presStyleCnt="8"/>
      <dgm:spPr/>
    </dgm:pt>
    <dgm:pt modelId="{2A0CB01A-F4F2-2E46-95E3-4A42F0C9C3FE}" type="pres">
      <dgm:prSet presAssocID="{F079E2FF-7ABE-42EC-9B83-02999F5859F4}" presName="horz1" presStyleCnt="0"/>
      <dgm:spPr/>
    </dgm:pt>
    <dgm:pt modelId="{F5729F7A-50C0-4240-A71E-F48A37AC54A6}" type="pres">
      <dgm:prSet presAssocID="{F079E2FF-7ABE-42EC-9B83-02999F5859F4}" presName="tx1" presStyleLbl="revTx" presStyleIdx="2" presStyleCnt="8"/>
      <dgm:spPr/>
    </dgm:pt>
    <dgm:pt modelId="{3D7192A7-B9A7-DC4A-A669-E54254ECF88C}" type="pres">
      <dgm:prSet presAssocID="{F079E2FF-7ABE-42EC-9B83-02999F5859F4}" presName="vert1" presStyleCnt="0"/>
      <dgm:spPr/>
    </dgm:pt>
    <dgm:pt modelId="{832C0128-BD42-B940-ADA5-31350E7FC423}" type="pres">
      <dgm:prSet presAssocID="{75160801-0E4A-4743-BC09-1C18194B6B3F}" presName="thickLine" presStyleLbl="alignNode1" presStyleIdx="3" presStyleCnt="8"/>
      <dgm:spPr/>
    </dgm:pt>
    <dgm:pt modelId="{B3B2E110-61A3-6F43-902E-322ECA502E7D}" type="pres">
      <dgm:prSet presAssocID="{75160801-0E4A-4743-BC09-1C18194B6B3F}" presName="horz1" presStyleCnt="0"/>
      <dgm:spPr/>
    </dgm:pt>
    <dgm:pt modelId="{AAD57857-4BE8-B14F-855B-FE3B9FB2DC5C}" type="pres">
      <dgm:prSet presAssocID="{75160801-0E4A-4743-BC09-1C18194B6B3F}" presName="tx1" presStyleLbl="revTx" presStyleIdx="3" presStyleCnt="8"/>
      <dgm:spPr/>
    </dgm:pt>
    <dgm:pt modelId="{CB29EA86-FB3F-7E48-95D2-BE88D7748EB7}" type="pres">
      <dgm:prSet presAssocID="{75160801-0E4A-4743-BC09-1C18194B6B3F}" presName="vert1" presStyleCnt="0"/>
      <dgm:spPr/>
    </dgm:pt>
    <dgm:pt modelId="{46357957-3C13-154F-AEC7-0DF12515C536}" type="pres">
      <dgm:prSet presAssocID="{C02DEAA2-0B69-4882-8019-DFEE4CA9732A}" presName="thickLine" presStyleLbl="alignNode1" presStyleIdx="4" presStyleCnt="8"/>
      <dgm:spPr/>
    </dgm:pt>
    <dgm:pt modelId="{4F33AF06-6B3D-604D-95AE-6F59646067B4}" type="pres">
      <dgm:prSet presAssocID="{C02DEAA2-0B69-4882-8019-DFEE4CA9732A}" presName="horz1" presStyleCnt="0"/>
      <dgm:spPr/>
    </dgm:pt>
    <dgm:pt modelId="{5D0E2955-93C1-B140-A733-5E0B58AD2A36}" type="pres">
      <dgm:prSet presAssocID="{C02DEAA2-0B69-4882-8019-DFEE4CA9732A}" presName="tx1" presStyleLbl="revTx" presStyleIdx="4" presStyleCnt="8"/>
      <dgm:spPr/>
    </dgm:pt>
    <dgm:pt modelId="{66E0DD27-F9AD-1647-9054-92F6FF05058D}" type="pres">
      <dgm:prSet presAssocID="{C02DEAA2-0B69-4882-8019-DFEE4CA9732A}" presName="vert1" presStyleCnt="0"/>
      <dgm:spPr/>
    </dgm:pt>
    <dgm:pt modelId="{CCB843B7-3198-6E4C-97BB-A8E8C755906B}" type="pres">
      <dgm:prSet presAssocID="{91E48DF0-AACE-4441-AF5B-75E789F6325D}" presName="thickLine" presStyleLbl="alignNode1" presStyleIdx="5" presStyleCnt="8"/>
      <dgm:spPr/>
    </dgm:pt>
    <dgm:pt modelId="{499171FC-310F-7545-A601-28EBC9556F81}" type="pres">
      <dgm:prSet presAssocID="{91E48DF0-AACE-4441-AF5B-75E789F6325D}" presName="horz1" presStyleCnt="0"/>
      <dgm:spPr/>
    </dgm:pt>
    <dgm:pt modelId="{9F09429A-9D23-2C46-A9DD-2684B5B652BD}" type="pres">
      <dgm:prSet presAssocID="{91E48DF0-AACE-4441-AF5B-75E789F6325D}" presName="tx1" presStyleLbl="revTx" presStyleIdx="5" presStyleCnt="8"/>
      <dgm:spPr/>
    </dgm:pt>
    <dgm:pt modelId="{1AB28495-3294-F743-8F73-C5D9D2C4F69D}" type="pres">
      <dgm:prSet presAssocID="{91E48DF0-AACE-4441-AF5B-75E789F6325D}" presName="vert1" presStyleCnt="0"/>
      <dgm:spPr/>
    </dgm:pt>
    <dgm:pt modelId="{F3EB1F58-D729-924E-9198-B0DF1FF93E94}" type="pres">
      <dgm:prSet presAssocID="{B7E5984B-AA2A-4003-BE1F-EC10CAC57956}" presName="thickLine" presStyleLbl="alignNode1" presStyleIdx="6" presStyleCnt="8"/>
      <dgm:spPr/>
    </dgm:pt>
    <dgm:pt modelId="{521578C0-17F6-8346-A9A8-4D90396454E1}" type="pres">
      <dgm:prSet presAssocID="{B7E5984B-AA2A-4003-BE1F-EC10CAC57956}" presName="horz1" presStyleCnt="0"/>
      <dgm:spPr/>
    </dgm:pt>
    <dgm:pt modelId="{2F7075C6-DA70-AB4D-8AEC-76329309AE93}" type="pres">
      <dgm:prSet presAssocID="{B7E5984B-AA2A-4003-BE1F-EC10CAC57956}" presName="tx1" presStyleLbl="revTx" presStyleIdx="6" presStyleCnt="8"/>
      <dgm:spPr/>
    </dgm:pt>
    <dgm:pt modelId="{550FC47B-DA4D-F54D-97C9-EAEC98D00AFB}" type="pres">
      <dgm:prSet presAssocID="{B7E5984B-AA2A-4003-BE1F-EC10CAC57956}" presName="vert1" presStyleCnt="0"/>
      <dgm:spPr/>
    </dgm:pt>
    <dgm:pt modelId="{9698CDA0-121C-494F-A565-61456B740F3C}" type="pres">
      <dgm:prSet presAssocID="{BFF10D18-84AD-46E4-A9A3-DE0D1EC919A4}" presName="thickLine" presStyleLbl="alignNode1" presStyleIdx="7" presStyleCnt="8"/>
      <dgm:spPr/>
    </dgm:pt>
    <dgm:pt modelId="{36CDC1AE-774D-4F4E-85AB-35D3094082A0}" type="pres">
      <dgm:prSet presAssocID="{BFF10D18-84AD-46E4-A9A3-DE0D1EC919A4}" presName="horz1" presStyleCnt="0"/>
      <dgm:spPr/>
    </dgm:pt>
    <dgm:pt modelId="{BAABA2C5-27F2-3E4B-83CA-285FB4A4AA1E}" type="pres">
      <dgm:prSet presAssocID="{BFF10D18-84AD-46E4-A9A3-DE0D1EC919A4}" presName="tx1" presStyleLbl="revTx" presStyleIdx="7" presStyleCnt="8"/>
      <dgm:spPr/>
    </dgm:pt>
    <dgm:pt modelId="{9E11E3E3-D4C0-954C-B63C-1BB20D8486C6}" type="pres">
      <dgm:prSet presAssocID="{BFF10D18-84AD-46E4-A9A3-DE0D1EC919A4}" presName="vert1" presStyleCnt="0"/>
      <dgm:spPr/>
    </dgm:pt>
  </dgm:ptLst>
  <dgm:cxnLst>
    <dgm:cxn modelId="{85C95901-3D03-414B-9F06-7D73D4A96696}" type="presOf" srcId="{91E48DF0-AACE-4441-AF5B-75E789F6325D}" destId="{9F09429A-9D23-2C46-A9DD-2684B5B652BD}" srcOrd="0" destOrd="0" presId="urn:microsoft.com/office/officeart/2008/layout/LinedList"/>
    <dgm:cxn modelId="{B0BFA824-746B-2645-9F13-05D895C1303F}" type="presOf" srcId="{BFF10D18-84AD-46E4-A9A3-DE0D1EC919A4}" destId="{BAABA2C5-27F2-3E4B-83CA-285FB4A4AA1E}" srcOrd="0" destOrd="0" presId="urn:microsoft.com/office/officeart/2008/layout/LinedList"/>
    <dgm:cxn modelId="{603D5B28-9C20-4FB7-A3C1-39984441C865}" srcId="{865A15CA-BC63-4CEF-B030-17AC6886F20C}" destId="{F079E2FF-7ABE-42EC-9B83-02999F5859F4}" srcOrd="2" destOrd="0" parTransId="{84F5BF2C-2C0A-4C7C-A669-8FA6024BFBC7}" sibTransId="{80FD0D53-A016-45F8-9AD6-79A07EE41C98}"/>
    <dgm:cxn modelId="{9414DF40-E915-BA4F-B22C-B5AD4125B585}" type="presOf" srcId="{C02DEAA2-0B69-4882-8019-DFEE4CA9732A}" destId="{5D0E2955-93C1-B140-A733-5E0B58AD2A36}" srcOrd="0" destOrd="0" presId="urn:microsoft.com/office/officeart/2008/layout/LinedList"/>
    <dgm:cxn modelId="{EA6B9541-B191-4279-97DD-2DB0A0D4CABA}" srcId="{865A15CA-BC63-4CEF-B030-17AC6886F20C}" destId="{B7E5984B-AA2A-4003-BE1F-EC10CAC57956}" srcOrd="6" destOrd="0" parTransId="{F5335DD5-3F08-4A37-9C87-4663FB2B8556}" sibTransId="{73D3926C-8863-4A03-809C-B9A7BFC414C2}"/>
    <dgm:cxn modelId="{0A4A5270-6F4A-4470-803A-CAEA91D154A8}" srcId="{865A15CA-BC63-4CEF-B030-17AC6886F20C}" destId="{8B2A64DC-36BB-4C1D-82B7-920712D8596C}" srcOrd="1" destOrd="0" parTransId="{19938F8A-C50D-4FBB-ABAE-716C6C531973}" sibTransId="{EA70DCA0-9053-43B8-914C-1AD3311A9C5F}"/>
    <dgm:cxn modelId="{1C9CFC71-4A6C-4448-833D-31010ADF1783}" type="presOf" srcId="{B7E5984B-AA2A-4003-BE1F-EC10CAC57956}" destId="{2F7075C6-DA70-AB4D-8AEC-76329309AE93}" srcOrd="0" destOrd="0" presId="urn:microsoft.com/office/officeart/2008/layout/LinedList"/>
    <dgm:cxn modelId="{739A1E7C-0B9B-7649-B6EE-E65428C06CB5}" type="presOf" srcId="{75160801-0E4A-4743-BC09-1C18194B6B3F}" destId="{AAD57857-4BE8-B14F-855B-FE3B9FB2DC5C}" srcOrd="0" destOrd="0" presId="urn:microsoft.com/office/officeart/2008/layout/LinedList"/>
    <dgm:cxn modelId="{73B2548A-4CCB-BB4D-B777-C65A4A27CA21}" type="presOf" srcId="{44B27AE4-67D6-40EB-BE65-D17AE46E5BF8}" destId="{0D080B3B-9AA4-164D-A68A-B3BD8FCCEB5F}" srcOrd="0" destOrd="0" presId="urn:microsoft.com/office/officeart/2008/layout/LinedList"/>
    <dgm:cxn modelId="{651776C5-8B42-4642-BD8F-6537D64A7CA6}" type="presOf" srcId="{865A15CA-BC63-4CEF-B030-17AC6886F20C}" destId="{7DE1F5F2-6440-6B4B-A37E-C50FFA7CF894}" srcOrd="0" destOrd="0" presId="urn:microsoft.com/office/officeart/2008/layout/LinedList"/>
    <dgm:cxn modelId="{27F392D4-7559-EB44-B081-0766B92D608E}" type="presOf" srcId="{8B2A64DC-36BB-4C1D-82B7-920712D8596C}" destId="{E634A80F-29BE-0442-AC8C-DDB8EDDBF8EC}" srcOrd="0" destOrd="0" presId="urn:microsoft.com/office/officeart/2008/layout/LinedList"/>
    <dgm:cxn modelId="{08AD34D6-D966-432C-B2F4-857E4DB8EC66}" srcId="{865A15CA-BC63-4CEF-B030-17AC6886F20C}" destId="{44B27AE4-67D6-40EB-BE65-D17AE46E5BF8}" srcOrd="0" destOrd="0" parTransId="{E2507F32-64EC-4044-ABF6-33690F8BF1FF}" sibTransId="{F930FA22-4A45-435D-9F2C-717E87C1281B}"/>
    <dgm:cxn modelId="{450E7CE6-E1C2-460C-BE25-B21678BD91AF}" srcId="{865A15CA-BC63-4CEF-B030-17AC6886F20C}" destId="{75160801-0E4A-4743-BC09-1C18194B6B3F}" srcOrd="3" destOrd="0" parTransId="{ECDD7B15-3F37-4448-B2C4-BB3E25FFB53F}" sibTransId="{22C8410E-F84E-4B88-8D5B-F0A0A38FBC4B}"/>
    <dgm:cxn modelId="{AE4328F3-9702-4ECE-8582-6C3DAAE50D66}" srcId="{865A15CA-BC63-4CEF-B030-17AC6886F20C}" destId="{C02DEAA2-0B69-4882-8019-DFEE4CA9732A}" srcOrd="4" destOrd="0" parTransId="{2BE3DCC6-70D4-4BC3-A01E-5D0D905A504B}" sibTransId="{8AF46760-0C9C-44D2-BA7A-32BF71205050}"/>
    <dgm:cxn modelId="{08ABD8F5-1FE8-2447-B0C2-4B45F89058C1}" type="presOf" srcId="{F079E2FF-7ABE-42EC-9B83-02999F5859F4}" destId="{F5729F7A-50C0-4240-A71E-F48A37AC54A6}" srcOrd="0" destOrd="0" presId="urn:microsoft.com/office/officeart/2008/layout/LinedList"/>
    <dgm:cxn modelId="{CA4B9DF8-8181-45B4-9438-F6C1620F6EB2}" srcId="{865A15CA-BC63-4CEF-B030-17AC6886F20C}" destId="{91E48DF0-AACE-4441-AF5B-75E789F6325D}" srcOrd="5" destOrd="0" parTransId="{B15F3B94-F26D-4D0F-9E4F-24AC1EB73B75}" sibTransId="{1BCD3028-E307-4E93-8A0B-50CC4D084577}"/>
    <dgm:cxn modelId="{420450FA-3FC9-451D-B90A-A05019C4D9DE}" srcId="{865A15CA-BC63-4CEF-B030-17AC6886F20C}" destId="{BFF10D18-84AD-46E4-A9A3-DE0D1EC919A4}" srcOrd="7" destOrd="0" parTransId="{BB260A18-E455-4271-8095-E9636406DA5E}" sibTransId="{7B1A1011-DEC5-4181-BB66-2A63B9519AD5}"/>
    <dgm:cxn modelId="{945DED9B-8640-CF4D-A3E4-338AD4A39A1F}" type="presParOf" srcId="{7DE1F5F2-6440-6B4B-A37E-C50FFA7CF894}" destId="{0D323E6C-50A9-244B-B7D3-5C257A58D377}" srcOrd="0" destOrd="0" presId="urn:microsoft.com/office/officeart/2008/layout/LinedList"/>
    <dgm:cxn modelId="{1779CDBF-541E-C946-9325-91160D0834DF}" type="presParOf" srcId="{7DE1F5F2-6440-6B4B-A37E-C50FFA7CF894}" destId="{7CD9533E-EFE4-684C-9FED-597872327C7A}" srcOrd="1" destOrd="0" presId="urn:microsoft.com/office/officeart/2008/layout/LinedList"/>
    <dgm:cxn modelId="{3A034437-7CF6-5E4F-B231-6192EAD4CB30}" type="presParOf" srcId="{7CD9533E-EFE4-684C-9FED-597872327C7A}" destId="{0D080B3B-9AA4-164D-A68A-B3BD8FCCEB5F}" srcOrd="0" destOrd="0" presId="urn:microsoft.com/office/officeart/2008/layout/LinedList"/>
    <dgm:cxn modelId="{716248D6-1235-5147-B7D4-9B892F57941C}" type="presParOf" srcId="{7CD9533E-EFE4-684C-9FED-597872327C7A}" destId="{2A8B5AE4-B071-D648-851D-18C2A8626213}" srcOrd="1" destOrd="0" presId="urn:microsoft.com/office/officeart/2008/layout/LinedList"/>
    <dgm:cxn modelId="{D8488D37-6BE1-6C46-AEEF-87DADB04EDDE}" type="presParOf" srcId="{7DE1F5F2-6440-6B4B-A37E-C50FFA7CF894}" destId="{27BAC285-409D-3945-81BD-9B8736353D03}" srcOrd="2" destOrd="0" presId="urn:microsoft.com/office/officeart/2008/layout/LinedList"/>
    <dgm:cxn modelId="{387999D1-C2BB-6F4C-9636-63789A372343}" type="presParOf" srcId="{7DE1F5F2-6440-6B4B-A37E-C50FFA7CF894}" destId="{EF94E7E6-F8EE-7B41-9EAC-CE1CE187DBF3}" srcOrd="3" destOrd="0" presId="urn:microsoft.com/office/officeart/2008/layout/LinedList"/>
    <dgm:cxn modelId="{2A6E5B17-D347-4543-8ADB-A84AA141A521}" type="presParOf" srcId="{EF94E7E6-F8EE-7B41-9EAC-CE1CE187DBF3}" destId="{E634A80F-29BE-0442-AC8C-DDB8EDDBF8EC}" srcOrd="0" destOrd="0" presId="urn:microsoft.com/office/officeart/2008/layout/LinedList"/>
    <dgm:cxn modelId="{334AED9F-80B0-244F-AA59-B53C0A814C3D}" type="presParOf" srcId="{EF94E7E6-F8EE-7B41-9EAC-CE1CE187DBF3}" destId="{9FCB007B-4BC4-3F46-B929-E18D5C17BD37}" srcOrd="1" destOrd="0" presId="urn:microsoft.com/office/officeart/2008/layout/LinedList"/>
    <dgm:cxn modelId="{4162E0C3-B7E9-4E4C-899B-894B98C37ACD}" type="presParOf" srcId="{7DE1F5F2-6440-6B4B-A37E-C50FFA7CF894}" destId="{9265A46D-8557-B844-B9FF-3E6F02C190E6}" srcOrd="4" destOrd="0" presId="urn:microsoft.com/office/officeart/2008/layout/LinedList"/>
    <dgm:cxn modelId="{A4793FF7-6CB9-4441-996B-6E1B299F7086}" type="presParOf" srcId="{7DE1F5F2-6440-6B4B-A37E-C50FFA7CF894}" destId="{2A0CB01A-F4F2-2E46-95E3-4A42F0C9C3FE}" srcOrd="5" destOrd="0" presId="urn:microsoft.com/office/officeart/2008/layout/LinedList"/>
    <dgm:cxn modelId="{A080B06B-98B9-CA49-86A8-299E212B87A1}" type="presParOf" srcId="{2A0CB01A-F4F2-2E46-95E3-4A42F0C9C3FE}" destId="{F5729F7A-50C0-4240-A71E-F48A37AC54A6}" srcOrd="0" destOrd="0" presId="urn:microsoft.com/office/officeart/2008/layout/LinedList"/>
    <dgm:cxn modelId="{BD8AF5C9-C41C-D844-9F94-E74EBBF5E39A}" type="presParOf" srcId="{2A0CB01A-F4F2-2E46-95E3-4A42F0C9C3FE}" destId="{3D7192A7-B9A7-DC4A-A669-E54254ECF88C}" srcOrd="1" destOrd="0" presId="urn:microsoft.com/office/officeart/2008/layout/LinedList"/>
    <dgm:cxn modelId="{6E11230E-24E5-7147-9033-393645C20A26}" type="presParOf" srcId="{7DE1F5F2-6440-6B4B-A37E-C50FFA7CF894}" destId="{832C0128-BD42-B940-ADA5-31350E7FC423}" srcOrd="6" destOrd="0" presId="urn:microsoft.com/office/officeart/2008/layout/LinedList"/>
    <dgm:cxn modelId="{759C2C3E-B1DE-3742-8689-15F4D3386601}" type="presParOf" srcId="{7DE1F5F2-6440-6B4B-A37E-C50FFA7CF894}" destId="{B3B2E110-61A3-6F43-902E-322ECA502E7D}" srcOrd="7" destOrd="0" presId="urn:microsoft.com/office/officeart/2008/layout/LinedList"/>
    <dgm:cxn modelId="{3C6D09A5-377F-5F41-B161-E84733DEE516}" type="presParOf" srcId="{B3B2E110-61A3-6F43-902E-322ECA502E7D}" destId="{AAD57857-4BE8-B14F-855B-FE3B9FB2DC5C}" srcOrd="0" destOrd="0" presId="urn:microsoft.com/office/officeart/2008/layout/LinedList"/>
    <dgm:cxn modelId="{8BBCA917-9E9C-6248-BA00-CBB6C360EE25}" type="presParOf" srcId="{B3B2E110-61A3-6F43-902E-322ECA502E7D}" destId="{CB29EA86-FB3F-7E48-95D2-BE88D7748EB7}" srcOrd="1" destOrd="0" presId="urn:microsoft.com/office/officeart/2008/layout/LinedList"/>
    <dgm:cxn modelId="{EBAF893C-7E80-B94C-A247-7744DA92A353}" type="presParOf" srcId="{7DE1F5F2-6440-6B4B-A37E-C50FFA7CF894}" destId="{46357957-3C13-154F-AEC7-0DF12515C536}" srcOrd="8" destOrd="0" presId="urn:microsoft.com/office/officeart/2008/layout/LinedList"/>
    <dgm:cxn modelId="{5FDD22A2-6C0C-0040-BA02-58432B1FC9CC}" type="presParOf" srcId="{7DE1F5F2-6440-6B4B-A37E-C50FFA7CF894}" destId="{4F33AF06-6B3D-604D-95AE-6F59646067B4}" srcOrd="9" destOrd="0" presId="urn:microsoft.com/office/officeart/2008/layout/LinedList"/>
    <dgm:cxn modelId="{5AB31ADB-A340-B342-A783-F65A053C1BEF}" type="presParOf" srcId="{4F33AF06-6B3D-604D-95AE-6F59646067B4}" destId="{5D0E2955-93C1-B140-A733-5E0B58AD2A36}" srcOrd="0" destOrd="0" presId="urn:microsoft.com/office/officeart/2008/layout/LinedList"/>
    <dgm:cxn modelId="{0755F856-8CB9-D042-A61A-B4FFAD3FDDD0}" type="presParOf" srcId="{4F33AF06-6B3D-604D-95AE-6F59646067B4}" destId="{66E0DD27-F9AD-1647-9054-92F6FF05058D}" srcOrd="1" destOrd="0" presId="urn:microsoft.com/office/officeart/2008/layout/LinedList"/>
    <dgm:cxn modelId="{967AB120-CD0F-E04F-875E-F98D7E1DA7C6}" type="presParOf" srcId="{7DE1F5F2-6440-6B4B-A37E-C50FFA7CF894}" destId="{CCB843B7-3198-6E4C-97BB-A8E8C755906B}" srcOrd="10" destOrd="0" presId="urn:microsoft.com/office/officeart/2008/layout/LinedList"/>
    <dgm:cxn modelId="{CEA88D7C-F2D1-114A-B7D5-6D0766CD9275}" type="presParOf" srcId="{7DE1F5F2-6440-6B4B-A37E-C50FFA7CF894}" destId="{499171FC-310F-7545-A601-28EBC9556F81}" srcOrd="11" destOrd="0" presId="urn:microsoft.com/office/officeart/2008/layout/LinedList"/>
    <dgm:cxn modelId="{F1A65D93-74B0-BC4E-9595-F06513414BFF}" type="presParOf" srcId="{499171FC-310F-7545-A601-28EBC9556F81}" destId="{9F09429A-9D23-2C46-A9DD-2684B5B652BD}" srcOrd="0" destOrd="0" presId="urn:microsoft.com/office/officeart/2008/layout/LinedList"/>
    <dgm:cxn modelId="{1F0B5987-2E16-7E4B-9D22-B3C6D8F9265D}" type="presParOf" srcId="{499171FC-310F-7545-A601-28EBC9556F81}" destId="{1AB28495-3294-F743-8F73-C5D9D2C4F69D}" srcOrd="1" destOrd="0" presId="urn:microsoft.com/office/officeart/2008/layout/LinedList"/>
    <dgm:cxn modelId="{0D921454-A514-934B-BC31-7C1124D61392}" type="presParOf" srcId="{7DE1F5F2-6440-6B4B-A37E-C50FFA7CF894}" destId="{F3EB1F58-D729-924E-9198-B0DF1FF93E94}" srcOrd="12" destOrd="0" presId="urn:microsoft.com/office/officeart/2008/layout/LinedList"/>
    <dgm:cxn modelId="{2632E6F7-33E7-1144-B835-BD758DAFCEC9}" type="presParOf" srcId="{7DE1F5F2-6440-6B4B-A37E-C50FFA7CF894}" destId="{521578C0-17F6-8346-A9A8-4D90396454E1}" srcOrd="13" destOrd="0" presId="urn:microsoft.com/office/officeart/2008/layout/LinedList"/>
    <dgm:cxn modelId="{D82A32CD-ED59-3042-BF3A-FB6CF82DC55C}" type="presParOf" srcId="{521578C0-17F6-8346-A9A8-4D90396454E1}" destId="{2F7075C6-DA70-AB4D-8AEC-76329309AE93}" srcOrd="0" destOrd="0" presId="urn:microsoft.com/office/officeart/2008/layout/LinedList"/>
    <dgm:cxn modelId="{EEEA5B01-5B2E-6843-8E4B-6C6CFA6D8800}" type="presParOf" srcId="{521578C0-17F6-8346-A9A8-4D90396454E1}" destId="{550FC47B-DA4D-F54D-97C9-EAEC98D00AFB}" srcOrd="1" destOrd="0" presId="urn:microsoft.com/office/officeart/2008/layout/LinedList"/>
    <dgm:cxn modelId="{55BA7AF1-D8CE-B94E-90F4-CF7A49631301}" type="presParOf" srcId="{7DE1F5F2-6440-6B4B-A37E-C50FFA7CF894}" destId="{9698CDA0-121C-494F-A565-61456B740F3C}" srcOrd="14" destOrd="0" presId="urn:microsoft.com/office/officeart/2008/layout/LinedList"/>
    <dgm:cxn modelId="{1E2CC4C1-80B3-D34D-B186-A69AED99327B}" type="presParOf" srcId="{7DE1F5F2-6440-6B4B-A37E-C50FFA7CF894}" destId="{36CDC1AE-774D-4F4E-85AB-35D3094082A0}" srcOrd="15" destOrd="0" presId="urn:microsoft.com/office/officeart/2008/layout/LinedList"/>
    <dgm:cxn modelId="{59DB9814-9488-2349-B085-4C070FEA4B9B}" type="presParOf" srcId="{36CDC1AE-774D-4F4E-85AB-35D3094082A0}" destId="{BAABA2C5-27F2-3E4B-83CA-285FB4A4AA1E}" srcOrd="0" destOrd="0" presId="urn:microsoft.com/office/officeart/2008/layout/LinedList"/>
    <dgm:cxn modelId="{CBB6F26D-B5F0-D54C-9372-A3D4A1598EC4}" type="presParOf" srcId="{36CDC1AE-774D-4F4E-85AB-35D3094082A0}" destId="{9E11E3E3-D4C0-954C-B63C-1BB20D8486C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823B42-6606-4D16-B0AD-03DC3404D90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57D2414-D9B4-439C-B9D8-32CBBBD6CB1E}">
      <dgm:prSet/>
      <dgm:spPr/>
      <dgm:t>
        <a:bodyPr/>
        <a:lstStyle/>
        <a:p>
          <a:r>
            <a:rPr lang="en-US"/>
            <a:t>Biofeedback</a:t>
          </a:r>
        </a:p>
      </dgm:t>
    </dgm:pt>
    <dgm:pt modelId="{A1F64FA5-932A-42C4-8471-D2F34DB125A5}" type="parTrans" cxnId="{62784B3C-67F5-47E1-890F-9A087F056220}">
      <dgm:prSet/>
      <dgm:spPr/>
      <dgm:t>
        <a:bodyPr/>
        <a:lstStyle/>
        <a:p>
          <a:endParaRPr lang="en-US"/>
        </a:p>
      </dgm:t>
    </dgm:pt>
    <dgm:pt modelId="{1817F982-49FD-415E-ACFE-01C1E80D6D80}" type="sibTrans" cxnId="{62784B3C-67F5-47E1-890F-9A087F056220}">
      <dgm:prSet/>
      <dgm:spPr/>
      <dgm:t>
        <a:bodyPr/>
        <a:lstStyle/>
        <a:p>
          <a:endParaRPr lang="en-US"/>
        </a:p>
      </dgm:t>
    </dgm:pt>
    <dgm:pt modelId="{869EAD80-A5DA-460A-B58E-559725EEF371}">
      <dgm:prSet/>
      <dgm:spPr/>
      <dgm:t>
        <a:bodyPr/>
        <a:lstStyle/>
        <a:p>
          <a:r>
            <a:rPr lang="en-US"/>
            <a:t>Pelvic floor physiotherapy </a:t>
          </a:r>
        </a:p>
      </dgm:t>
    </dgm:pt>
    <dgm:pt modelId="{484747F5-B6CA-489E-A991-831A1010871A}" type="parTrans" cxnId="{4B3D376E-3850-4EDB-8C6A-9F60A4B32FF8}">
      <dgm:prSet/>
      <dgm:spPr/>
      <dgm:t>
        <a:bodyPr/>
        <a:lstStyle/>
        <a:p>
          <a:endParaRPr lang="en-US"/>
        </a:p>
      </dgm:t>
    </dgm:pt>
    <dgm:pt modelId="{BCD4A328-FD18-4BF2-B15A-ED0202BE8E66}" type="sibTrans" cxnId="{4B3D376E-3850-4EDB-8C6A-9F60A4B32FF8}">
      <dgm:prSet/>
      <dgm:spPr/>
      <dgm:t>
        <a:bodyPr/>
        <a:lstStyle/>
        <a:p>
          <a:endParaRPr lang="en-US"/>
        </a:p>
      </dgm:t>
    </dgm:pt>
    <dgm:pt modelId="{AF58B503-6BCF-D040-A259-6F7CC6541BA5}" type="pres">
      <dgm:prSet presAssocID="{A5823B42-6606-4D16-B0AD-03DC3404D90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7829BC4-ED37-E949-A7D0-2C8411598617}" type="pres">
      <dgm:prSet presAssocID="{557D2414-D9B4-439C-B9D8-32CBBBD6CB1E}" presName="hierRoot1" presStyleCnt="0"/>
      <dgm:spPr/>
    </dgm:pt>
    <dgm:pt modelId="{CE97EA80-FF5C-664B-AC2D-BD8D252305C9}" type="pres">
      <dgm:prSet presAssocID="{557D2414-D9B4-439C-B9D8-32CBBBD6CB1E}" presName="composite" presStyleCnt="0"/>
      <dgm:spPr/>
    </dgm:pt>
    <dgm:pt modelId="{289AFC4B-2E82-7943-99B5-E83D24EA47E9}" type="pres">
      <dgm:prSet presAssocID="{557D2414-D9B4-439C-B9D8-32CBBBD6CB1E}" presName="background" presStyleLbl="node0" presStyleIdx="0" presStyleCnt="2"/>
      <dgm:spPr/>
    </dgm:pt>
    <dgm:pt modelId="{842CACB7-17EE-B94E-8580-5B7A7ECA65AE}" type="pres">
      <dgm:prSet presAssocID="{557D2414-D9B4-439C-B9D8-32CBBBD6CB1E}" presName="text" presStyleLbl="fgAcc0" presStyleIdx="0" presStyleCnt="2">
        <dgm:presLayoutVars>
          <dgm:chPref val="3"/>
        </dgm:presLayoutVars>
      </dgm:prSet>
      <dgm:spPr/>
    </dgm:pt>
    <dgm:pt modelId="{37508849-F57D-B748-88E1-1000DFAC6DED}" type="pres">
      <dgm:prSet presAssocID="{557D2414-D9B4-439C-B9D8-32CBBBD6CB1E}" presName="hierChild2" presStyleCnt="0"/>
      <dgm:spPr/>
    </dgm:pt>
    <dgm:pt modelId="{78F9FF2E-6EDF-B142-967A-DEFF830710C0}" type="pres">
      <dgm:prSet presAssocID="{869EAD80-A5DA-460A-B58E-559725EEF371}" presName="hierRoot1" presStyleCnt="0"/>
      <dgm:spPr/>
    </dgm:pt>
    <dgm:pt modelId="{59745377-FD48-6645-B95D-78A4C5404394}" type="pres">
      <dgm:prSet presAssocID="{869EAD80-A5DA-460A-B58E-559725EEF371}" presName="composite" presStyleCnt="0"/>
      <dgm:spPr/>
    </dgm:pt>
    <dgm:pt modelId="{C4C875BA-ACBA-3E48-B9A7-C3CDD05E132A}" type="pres">
      <dgm:prSet presAssocID="{869EAD80-A5DA-460A-B58E-559725EEF371}" presName="background" presStyleLbl="node0" presStyleIdx="1" presStyleCnt="2"/>
      <dgm:spPr/>
    </dgm:pt>
    <dgm:pt modelId="{E30F7E74-4CAE-2349-8D7E-938550EEBE88}" type="pres">
      <dgm:prSet presAssocID="{869EAD80-A5DA-460A-B58E-559725EEF371}" presName="text" presStyleLbl="fgAcc0" presStyleIdx="1" presStyleCnt="2">
        <dgm:presLayoutVars>
          <dgm:chPref val="3"/>
        </dgm:presLayoutVars>
      </dgm:prSet>
      <dgm:spPr/>
    </dgm:pt>
    <dgm:pt modelId="{6F5305DF-36C4-DC4F-86FF-3B979DEF351B}" type="pres">
      <dgm:prSet presAssocID="{869EAD80-A5DA-460A-B58E-559725EEF371}" presName="hierChild2" presStyleCnt="0"/>
      <dgm:spPr/>
    </dgm:pt>
  </dgm:ptLst>
  <dgm:cxnLst>
    <dgm:cxn modelId="{06347233-F861-7244-908B-5883E5DA3295}" type="presOf" srcId="{557D2414-D9B4-439C-B9D8-32CBBBD6CB1E}" destId="{842CACB7-17EE-B94E-8580-5B7A7ECA65AE}" srcOrd="0" destOrd="0" presId="urn:microsoft.com/office/officeart/2005/8/layout/hierarchy1"/>
    <dgm:cxn modelId="{62784B3C-67F5-47E1-890F-9A087F056220}" srcId="{A5823B42-6606-4D16-B0AD-03DC3404D908}" destId="{557D2414-D9B4-439C-B9D8-32CBBBD6CB1E}" srcOrd="0" destOrd="0" parTransId="{A1F64FA5-932A-42C4-8471-D2F34DB125A5}" sibTransId="{1817F982-49FD-415E-ACFE-01C1E80D6D80}"/>
    <dgm:cxn modelId="{4B3D376E-3850-4EDB-8C6A-9F60A4B32FF8}" srcId="{A5823B42-6606-4D16-B0AD-03DC3404D908}" destId="{869EAD80-A5DA-460A-B58E-559725EEF371}" srcOrd="1" destOrd="0" parTransId="{484747F5-B6CA-489E-A991-831A1010871A}" sibTransId="{BCD4A328-FD18-4BF2-B15A-ED0202BE8E66}"/>
    <dgm:cxn modelId="{1EF5D78E-BDEA-3E43-9916-3AE4A966E68D}" type="presOf" srcId="{A5823B42-6606-4D16-B0AD-03DC3404D908}" destId="{AF58B503-6BCF-D040-A259-6F7CC6541BA5}" srcOrd="0" destOrd="0" presId="urn:microsoft.com/office/officeart/2005/8/layout/hierarchy1"/>
    <dgm:cxn modelId="{7BC70EA5-7D37-554F-AE74-3873BEE4F29B}" type="presOf" srcId="{869EAD80-A5DA-460A-B58E-559725EEF371}" destId="{E30F7E74-4CAE-2349-8D7E-938550EEBE88}" srcOrd="0" destOrd="0" presId="urn:microsoft.com/office/officeart/2005/8/layout/hierarchy1"/>
    <dgm:cxn modelId="{C51DE00F-FC41-5A46-9681-2E5F33CCE07F}" type="presParOf" srcId="{AF58B503-6BCF-D040-A259-6F7CC6541BA5}" destId="{97829BC4-ED37-E949-A7D0-2C8411598617}" srcOrd="0" destOrd="0" presId="urn:microsoft.com/office/officeart/2005/8/layout/hierarchy1"/>
    <dgm:cxn modelId="{9852A358-817C-3948-9CB6-0CF217477A03}" type="presParOf" srcId="{97829BC4-ED37-E949-A7D0-2C8411598617}" destId="{CE97EA80-FF5C-664B-AC2D-BD8D252305C9}" srcOrd="0" destOrd="0" presId="urn:microsoft.com/office/officeart/2005/8/layout/hierarchy1"/>
    <dgm:cxn modelId="{38B17E54-6D45-CB4E-94A1-270449909123}" type="presParOf" srcId="{CE97EA80-FF5C-664B-AC2D-BD8D252305C9}" destId="{289AFC4B-2E82-7943-99B5-E83D24EA47E9}" srcOrd="0" destOrd="0" presId="urn:microsoft.com/office/officeart/2005/8/layout/hierarchy1"/>
    <dgm:cxn modelId="{D91C7604-60B1-3846-92DA-A27D19D47421}" type="presParOf" srcId="{CE97EA80-FF5C-664B-AC2D-BD8D252305C9}" destId="{842CACB7-17EE-B94E-8580-5B7A7ECA65AE}" srcOrd="1" destOrd="0" presId="urn:microsoft.com/office/officeart/2005/8/layout/hierarchy1"/>
    <dgm:cxn modelId="{8014EE08-4790-A144-BF90-BE84E2644936}" type="presParOf" srcId="{97829BC4-ED37-E949-A7D0-2C8411598617}" destId="{37508849-F57D-B748-88E1-1000DFAC6DED}" srcOrd="1" destOrd="0" presId="urn:microsoft.com/office/officeart/2005/8/layout/hierarchy1"/>
    <dgm:cxn modelId="{C381E279-5307-5B4B-863C-A41F403FF7BD}" type="presParOf" srcId="{AF58B503-6BCF-D040-A259-6F7CC6541BA5}" destId="{78F9FF2E-6EDF-B142-967A-DEFF830710C0}" srcOrd="1" destOrd="0" presId="urn:microsoft.com/office/officeart/2005/8/layout/hierarchy1"/>
    <dgm:cxn modelId="{7F481F17-9E2A-B243-B672-ECC0A5419963}" type="presParOf" srcId="{78F9FF2E-6EDF-B142-967A-DEFF830710C0}" destId="{59745377-FD48-6645-B95D-78A4C5404394}" srcOrd="0" destOrd="0" presId="urn:microsoft.com/office/officeart/2005/8/layout/hierarchy1"/>
    <dgm:cxn modelId="{1C2C15E2-57B5-C44A-BFA3-63382ED4F85A}" type="presParOf" srcId="{59745377-FD48-6645-B95D-78A4C5404394}" destId="{C4C875BA-ACBA-3E48-B9A7-C3CDD05E132A}" srcOrd="0" destOrd="0" presId="urn:microsoft.com/office/officeart/2005/8/layout/hierarchy1"/>
    <dgm:cxn modelId="{26217F2B-3EB1-9C4E-BC69-05AC52A0E002}" type="presParOf" srcId="{59745377-FD48-6645-B95D-78A4C5404394}" destId="{E30F7E74-4CAE-2349-8D7E-938550EEBE88}" srcOrd="1" destOrd="0" presId="urn:microsoft.com/office/officeart/2005/8/layout/hierarchy1"/>
    <dgm:cxn modelId="{614DC7D2-0783-BA4C-AC46-40866F0C0CA2}" type="presParOf" srcId="{78F9FF2E-6EDF-B142-967A-DEFF830710C0}" destId="{6F5305DF-36C4-DC4F-86FF-3B979DEF351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21BC8D-77B8-4EA5-83E4-9EB7A38408E0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EC0412D-40AA-438B-B29A-9901A8E74DD5}">
      <dgm:prSet/>
      <dgm:spPr/>
      <dgm:t>
        <a:bodyPr/>
        <a:lstStyle/>
        <a:p>
          <a:r>
            <a:rPr lang="en-US" dirty="0"/>
            <a:t>1. Slow transit constipation</a:t>
          </a:r>
        </a:p>
      </dgm:t>
    </dgm:pt>
    <dgm:pt modelId="{525121DD-7A40-47FC-9DB2-314BA775B4CC}" type="parTrans" cxnId="{05D7963F-FE34-464A-8EEE-EB4EAE3A3E82}">
      <dgm:prSet/>
      <dgm:spPr/>
      <dgm:t>
        <a:bodyPr/>
        <a:lstStyle/>
        <a:p>
          <a:endParaRPr lang="en-US"/>
        </a:p>
      </dgm:t>
    </dgm:pt>
    <dgm:pt modelId="{80B6DF99-AC15-41E4-A05C-0390CEAC221C}" type="sibTrans" cxnId="{05D7963F-FE34-464A-8EEE-EB4EAE3A3E82}">
      <dgm:prSet/>
      <dgm:spPr/>
      <dgm:t>
        <a:bodyPr/>
        <a:lstStyle/>
        <a:p>
          <a:endParaRPr lang="en-US"/>
        </a:p>
      </dgm:t>
    </dgm:pt>
    <dgm:pt modelId="{5B5ED548-4549-49D9-8C0D-739462D9A3ED}">
      <dgm:prSet/>
      <dgm:spPr/>
      <dgm:t>
        <a:bodyPr/>
        <a:lstStyle/>
        <a:p>
          <a:r>
            <a:rPr lang="en-US" dirty="0"/>
            <a:t>2. Obstructed defecation – with an anatomical component</a:t>
          </a:r>
        </a:p>
      </dgm:t>
    </dgm:pt>
    <dgm:pt modelId="{4E1BD70B-E284-4C13-A5A7-580557B61922}" type="parTrans" cxnId="{084EC9EA-8987-435D-B9B6-12DBB9DB6E54}">
      <dgm:prSet/>
      <dgm:spPr/>
      <dgm:t>
        <a:bodyPr/>
        <a:lstStyle/>
        <a:p>
          <a:endParaRPr lang="en-US"/>
        </a:p>
      </dgm:t>
    </dgm:pt>
    <dgm:pt modelId="{1D58DBB8-B0AF-4858-B599-CCFC2F7D7AA7}" type="sibTrans" cxnId="{084EC9EA-8987-435D-B9B6-12DBB9DB6E54}">
      <dgm:prSet/>
      <dgm:spPr/>
      <dgm:t>
        <a:bodyPr/>
        <a:lstStyle/>
        <a:p>
          <a:endParaRPr lang="en-US"/>
        </a:p>
      </dgm:t>
    </dgm:pt>
    <dgm:pt modelId="{09415053-EA13-EA42-B98A-F540165A25FF}" type="pres">
      <dgm:prSet presAssocID="{2E21BC8D-77B8-4EA5-83E4-9EB7A38408E0}" presName="diagram" presStyleCnt="0">
        <dgm:presLayoutVars>
          <dgm:dir/>
          <dgm:resizeHandles val="exact"/>
        </dgm:presLayoutVars>
      </dgm:prSet>
      <dgm:spPr/>
    </dgm:pt>
    <dgm:pt modelId="{50AFA64D-2917-114F-B569-B60D78DD823C}" type="pres">
      <dgm:prSet presAssocID="{8EC0412D-40AA-438B-B29A-9901A8E74DD5}" presName="node" presStyleLbl="node1" presStyleIdx="0" presStyleCnt="2">
        <dgm:presLayoutVars>
          <dgm:bulletEnabled val="1"/>
        </dgm:presLayoutVars>
      </dgm:prSet>
      <dgm:spPr/>
    </dgm:pt>
    <dgm:pt modelId="{C9E69836-5AD2-D84E-BC1E-353DDBEFE29B}" type="pres">
      <dgm:prSet presAssocID="{80B6DF99-AC15-41E4-A05C-0390CEAC221C}" presName="sibTrans" presStyleCnt="0"/>
      <dgm:spPr/>
    </dgm:pt>
    <dgm:pt modelId="{484FD889-4CF8-814B-8B09-782EAF718B9F}" type="pres">
      <dgm:prSet presAssocID="{5B5ED548-4549-49D9-8C0D-739462D9A3ED}" presName="node" presStyleLbl="node1" presStyleIdx="1" presStyleCnt="2">
        <dgm:presLayoutVars>
          <dgm:bulletEnabled val="1"/>
        </dgm:presLayoutVars>
      </dgm:prSet>
      <dgm:spPr/>
    </dgm:pt>
  </dgm:ptLst>
  <dgm:cxnLst>
    <dgm:cxn modelId="{53AF3001-ED72-F046-9180-82CFCE36B34A}" type="presOf" srcId="{5B5ED548-4549-49D9-8C0D-739462D9A3ED}" destId="{484FD889-4CF8-814B-8B09-782EAF718B9F}" srcOrd="0" destOrd="0" presId="urn:microsoft.com/office/officeart/2005/8/layout/default"/>
    <dgm:cxn modelId="{BE296C39-CECA-F648-BC64-DBF9FA3498C3}" type="presOf" srcId="{8EC0412D-40AA-438B-B29A-9901A8E74DD5}" destId="{50AFA64D-2917-114F-B569-B60D78DD823C}" srcOrd="0" destOrd="0" presId="urn:microsoft.com/office/officeart/2005/8/layout/default"/>
    <dgm:cxn modelId="{05D7963F-FE34-464A-8EEE-EB4EAE3A3E82}" srcId="{2E21BC8D-77B8-4EA5-83E4-9EB7A38408E0}" destId="{8EC0412D-40AA-438B-B29A-9901A8E74DD5}" srcOrd="0" destOrd="0" parTransId="{525121DD-7A40-47FC-9DB2-314BA775B4CC}" sibTransId="{80B6DF99-AC15-41E4-A05C-0390CEAC221C}"/>
    <dgm:cxn modelId="{1D7554D6-0381-B340-A660-0607535B8095}" type="presOf" srcId="{2E21BC8D-77B8-4EA5-83E4-9EB7A38408E0}" destId="{09415053-EA13-EA42-B98A-F540165A25FF}" srcOrd="0" destOrd="0" presId="urn:microsoft.com/office/officeart/2005/8/layout/default"/>
    <dgm:cxn modelId="{084EC9EA-8987-435D-B9B6-12DBB9DB6E54}" srcId="{2E21BC8D-77B8-4EA5-83E4-9EB7A38408E0}" destId="{5B5ED548-4549-49D9-8C0D-739462D9A3ED}" srcOrd="1" destOrd="0" parTransId="{4E1BD70B-E284-4C13-A5A7-580557B61922}" sibTransId="{1D58DBB8-B0AF-4858-B599-CCFC2F7D7AA7}"/>
    <dgm:cxn modelId="{1EBCF0A9-2716-724C-B635-C38BF3118E77}" type="presParOf" srcId="{09415053-EA13-EA42-B98A-F540165A25FF}" destId="{50AFA64D-2917-114F-B569-B60D78DD823C}" srcOrd="0" destOrd="0" presId="urn:microsoft.com/office/officeart/2005/8/layout/default"/>
    <dgm:cxn modelId="{E0ECE5FB-24F2-424F-B61A-568AEBA6DA3B}" type="presParOf" srcId="{09415053-EA13-EA42-B98A-F540165A25FF}" destId="{C9E69836-5AD2-D84E-BC1E-353DDBEFE29B}" srcOrd="1" destOrd="0" presId="urn:microsoft.com/office/officeart/2005/8/layout/default"/>
    <dgm:cxn modelId="{ACF5CB52-6DE7-AE43-A464-63A519ED7D7F}" type="presParOf" srcId="{09415053-EA13-EA42-B98A-F540165A25FF}" destId="{484FD889-4CF8-814B-8B09-782EAF718B9F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1FAA8A2-10EC-4476-8137-FBEF32EA916F}" type="doc">
      <dgm:prSet loTypeId="urn:microsoft.com/office/officeart/2005/8/layout/vList5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6793AE2-6593-41EB-B407-EF5E63E6F000}">
      <dgm:prSet/>
      <dgm:spPr/>
      <dgm:t>
        <a:bodyPr/>
        <a:lstStyle/>
        <a:p>
          <a:r>
            <a:rPr lang="en-US"/>
            <a:t>Periop morbidity</a:t>
          </a:r>
        </a:p>
      </dgm:t>
    </dgm:pt>
    <dgm:pt modelId="{C6289331-2C5A-43B5-8848-2D1098BA7E5C}" type="parTrans" cxnId="{2DC3F608-1FD6-46A1-9564-FD2632F33553}">
      <dgm:prSet/>
      <dgm:spPr/>
      <dgm:t>
        <a:bodyPr/>
        <a:lstStyle/>
        <a:p>
          <a:endParaRPr lang="en-US"/>
        </a:p>
      </dgm:t>
    </dgm:pt>
    <dgm:pt modelId="{B95F3452-0B20-4E95-A99C-ADFC4DD0DD88}" type="sibTrans" cxnId="{2DC3F608-1FD6-46A1-9564-FD2632F33553}">
      <dgm:prSet/>
      <dgm:spPr/>
      <dgm:t>
        <a:bodyPr/>
        <a:lstStyle/>
        <a:p>
          <a:endParaRPr lang="en-US"/>
        </a:p>
      </dgm:t>
    </dgm:pt>
    <dgm:pt modelId="{057F0F9A-3DFB-45D4-A7BD-FFF7D27FF139}">
      <dgm:prSet/>
      <dgm:spPr/>
      <dgm:t>
        <a:bodyPr/>
        <a:lstStyle/>
        <a:p>
          <a:r>
            <a:rPr lang="en-US"/>
            <a:t>And long term issues </a:t>
          </a:r>
        </a:p>
      </dgm:t>
    </dgm:pt>
    <dgm:pt modelId="{706076BC-0AAE-4A7D-A2FC-20A6C0518656}" type="parTrans" cxnId="{93D76D86-D9E0-4EB1-A0A7-9D0AE6740DB1}">
      <dgm:prSet/>
      <dgm:spPr/>
      <dgm:t>
        <a:bodyPr/>
        <a:lstStyle/>
        <a:p>
          <a:endParaRPr lang="en-US"/>
        </a:p>
      </dgm:t>
    </dgm:pt>
    <dgm:pt modelId="{8E7F8542-6422-4E5E-BB23-BF51DD723636}" type="sibTrans" cxnId="{93D76D86-D9E0-4EB1-A0A7-9D0AE6740DB1}">
      <dgm:prSet/>
      <dgm:spPr/>
      <dgm:t>
        <a:bodyPr/>
        <a:lstStyle/>
        <a:p>
          <a:endParaRPr lang="en-US"/>
        </a:p>
      </dgm:t>
    </dgm:pt>
    <dgm:pt modelId="{6A514164-2BD1-4FA8-B349-C139969443D6}">
      <dgm:prSet/>
      <dgm:spPr/>
      <dgm:t>
        <a:bodyPr/>
        <a:lstStyle/>
        <a:p>
          <a:r>
            <a:rPr lang="en-US" dirty="0"/>
            <a:t>SBO, adhesions, </a:t>
          </a:r>
          <a:r>
            <a:rPr lang="en-US" dirty="0" err="1"/>
            <a:t>etc</a:t>
          </a:r>
          <a:r>
            <a:rPr lang="en-US" dirty="0"/>
            <a:t> </a:t>
          </a:r>
        </a:p>
      </dgm:t>
    </dgm:pt>
    <dgm:pt modelId="{B3EEBFC7-BD6A-4AF5-A0E1-03C14155C87A}" type="parTrans" cxnId="{F6E7B897-2FA2-46C4-AA58-13AD0AF44738}">
      <dgm:prSet/>
      <dgm:spPr/>
      <dgm:t>
        <a:bodyPr/>
        <a:lstStyle/>
        <a:p>
          <a:endParaRPr lang="en-US"/>
        </a:p>
      </dgm:t>
    </dgm:pt>
    <dgm:pt modelId="{DC8E8ABC-0C6F-4854-91E2-41A63756725D}" type="sibTrans" cxnId="{F6E7B897-2FA2-46C4-AA58-13AD0AF44738}">
      <dgm:prSet/>
      <dgm:spPr/>
      <dgm:t>
        <a:bodyPr/>
        <a:lstStyle/>
        <a:p>
          <a:endParaRPr lang="en-US"/>
        </a:p>
      </dgm:t>
    </dgm:pt>
    <dgm:pt modelId="{336A0216-90D0-4300-B8D6-45321AF7A556}">
      <dgm:prSet/>
      <dgm:spPr/>
      <dgm:t>
        <a:bodyPr/>
        <a:lstStyle/>
        <a:p>
          <a:r>
            <a:rPr lang="en-US"/>
            <a:t>Ongoing laxative use still quite high </a:t>
          </a:r>
        </a:p>
      </dgm:t>
    </dgm:pt>
    <dgm:pt modelId="{0A406061-9690-491B-98E7-8CE9815620E5}" type="parTrans" cxnId="{4960BD2F-35F4-4CDB-9296-1994EDB98D01}">
      <dgm:prSet/>
      <dgm:spPr/>
      <dgm:t>
        <a:bodyPr/>
        <a:lstStyle/>
        <a:p>
          <a:endParaRPr lang="en-US"/>
        </a:p>
      </dgm:t>
    </dgm:pt>
    <dgm:pt modelId="{C4DC7743-2833-4040-A9DB-051CC1A0FECA}" type="sibTrans" cxnId="{4960BD2F-35F4-4CDB-9296-1994EDB98D01}">
      <dgm:prSet/>
      <dgm:spPr/>
      <dgm:t>
        <a:bodyPr/>
        <a:lstStyle/>
        <a:p>
          <a:endParaRPr lang="en-US"/>
        </a:p>
      </dgm:t>
    </dgm:pt>
    <dgm:pt modelId="{E608C3AD-E081-3F41-9541-EBF724C7EE81}" type="pres">
      <dgm:prSet presAssocID="{91FAA8A2-10EC-4476-8137-FBEF32EA916F}" presName="Name0" presStyleCnt="0">
        <dgm:presLayoutVars>
          <dgm:dir/>
          <dgm:animLvl val="lvl"/>
          <dgm:resizeHandles val="exact"/>
        </dgm:presLayoutVars>
      </dgm:prSet>
      <dgm:spPr/>
    </dgm:pt>
    <dgm:pt modelId="{D4D7DE76-484E-A546-B9CA-B048945201A1}" type="pres">
      <dgm:prSet presAssocID="{36793AE2-6593-41EB-B407-EF5E63E6F000}" presName="linNode" presStyleCnt="0"/>
      <dgm:spPr/>
    </dgm:pt>
    <dgm:pt modelId="{7DCC74A9-8360-6A49-B50C-732F7DFDDF0D}" type="pres">
      <dgm:prSet presAssocID="{36793AE2-6593-41EB-B407-EF5E63E6F000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3C82C528-2A64-894F-AC20-9E08DD00254B}" type="pres">
      <dgm:prSet presAssocID="{B95F3452-0B20-4E95-A99C-ADFC4DD0DD88}" presName="sp" presStyleCnt="0"/>
      <dgm:spPr/>
    </dgm:pt>
    <dgm:pt modelId="{8CA7202D-7684-E046-8601-9B95583B5239}" type="pres">
      <dgm:prSet presAssocID="{057F0F9A-3DFB-45D4-A7BD-FFF7D27FF139}" presName="linNode" presStyleCnt="0"/>
      <dgm:spPr/>
    </dgm:pt>
    <dgm:pt modelId="{6E91A942-CDEF-4D42-BA00-EFE39C206A09}" type="pres">
      <dgm:prSet presAssocID="{057F0F9A-3DFB-45D4-A7BD-FFF7D27FF139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515E96EE-BE17-2E43-89F8-E9DACF8C1F61}" type="pres">
      <dgm:prSet presAssocID="{057F0F9A-3DFB-45D4-A7BD-FFF7D27FF139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2DC3F608-1FD6-46A1-9564-FD2632F33553}" srcId="{91FAA8A2-10EC-4476-8137-FBEF32EA916F}" destId="{36793AE2-6593-41EB-B407-EF5E63E6F000}" srcOrd="0" destOrd="0" parTransId="{C6289331-2C5A-43B5-8848-2D1098BA7E5C}" sibTransId="{B95F3452-0B20-4E95-A99C-ADFC4DD0DD88}"/>
    <dgm:cxn modelId="{F95FCB1D-D7D8-F840-BF22-A3597F77C720}" type="presOf" srcId="{36793AE2-6593-41EB-B407-EF5E63E6F000}" destId="{7DCC74A9-8360-6A49-B50C-732F7DFDDF0D}" srcOrd="0" destOrd="0" presId="urn:microsoft.com/office/officeart/2005/8/layout/vList5"/>
    <dgm:cxn modelId="{35A3861E-B459-3D4D-997C-E0CFBEE5A543}" type="presOf" srcId="{336A0216-90D0-4300-B8D6-45321AF7A556}" destId="{515E96EE-BE17-2E43-89F8-E9DACF8C1F61}" srcOrd="0" destOrd="1" presId="urn:microsoft.com/office/officeart/2005/8/layout/vList5"/>
    <dgm:cxn modelId="{4960BD2F-35F4-4CDB-9296-1994EDB98D01}" srcId="{057F0F9A-3DFB-45D4-A7BD-FFF7D27FF139}" destId="{336A0216-90D0-4300-B8D6-45321AF7A556}" srcOrd="1" destOrd="0" parTransId="{0A406061-9690-491B-98E7-8CE9815620E5}" sibTransId="{C4DC7743-2833-4040-A9DB-051CC1A0FECA}"/>
    <dgm:cxn modelId="{93D76D86-D9E0-4EB1-A0A7-9D0AE6740DB1}" srcId="{91FAA8A2-10EC-4476-8137-FBEF32EA916F}" destId="{057F0F9A-3DFB-45D4-A7BD-FFF7D27FF139}" srcOrd="1" destOrd="0" parTransId="{706076BC-0AAE-4A7D-A2FC-20A6C0518656}" sibTransId="{8E7F8542-6422-4E5E-BB23-BF51DD723636}"/>
    <dgm:cxn modelId="{F6E7B897-2FA2-46C4-AA58-13AD0AF44738}" srcId="{057F0F9A-3DFB-45D4-A7BD-FFF7D27FF139}" destId="{6A514164-2BD1-4FA8-B349-C139969443D6}" srcOrd="0" destOrd="0" parTransId="{B3EEBFC7-BD6A-4AF5-A0E1-03C14155C87A}" sibTransId="{DC8E8ABC-0C6F-4854-91E2-41A63756725D}"/>
    <dgm:cxn modelId="{C699689C-B905-E842-9713-137B0B1FDDAE}" type="presOf" srcId="{91FAA8A2-10EC-4476-8137-FBEF32EA916F}" destId="{E608C3AD-E081-3F41-9541-EBF724C7EE81}" srcOrd="0" destOrd="0" presId="urn:microsoft.com/office/officeart/2005/8/layout/vList5"/>
    <dgm:cxn modelId="{609D33D6-1D07-014E-BA16-50EB1A71A968}" type="presOf" srcId="{057F0F9A-3DFB-45D4-A7BD-FFF7D27FF139}" destId="{6E91A942-CDEF-4D42-BA00-EFE39C206A09}" srcOrd="0" destOrd="0" presId="urn:microsoft.com/office/officeart/2005/8/layout/vList5"/>
    <dgm:cxn modelId="{4BD093EF-534E-2447-BABC-A21F5DC00B64}" type="presOf" srcId="{6A514164-2BD1-4FA8-B349-C139969443D6}" destId="{515E96EE-BE17-2E43-89F8-E9DACF8C1F61}" srcOrd="0" destOrd="0" presId="urn:microsoft.com/office/officeart/2005/8/layout/vList5"/>
    <dgm:cxn modelId="{600EEE68-EB91-2644-A371-16E1E47F9CB7}" type="presParOf" srcId="{E608C3AD-E081-3F41-9541-EBF724C7EE81}" destId="{D4D7DE76-484E-A546-B9CA-B048945201A1}" srcOrd="0" destOrd="0" presId="urn:microsoft.com/office/officeart/2005/8/layout/vList5"/>
    <dgm:cxn modelId="{84D068B7-C7EF-044A-BDF3-3F3D6C4BCE18}" type="presParOf" srcId="{D4D7DE76-484E-A546-B9CA-B048945201A1}" destId="{7DCC74A9-8360-6A49-B50C-732F7DFDDF0D}" srcOrd="0" destOrd="0" presId="urn:microsoft.com/office/officeart/2005/8/layout/vList5"/>
    <dgm:cxn modelId="{5AE18A35-DABF-7D40-BAF8-37A615BC9C42}" type="presParOf" srcId="{E608C3AD-E081-3F41-9541-EBF724C7EE81}" destId="{3C82C528-2A64-894F-AC20-9E08DD00254B}" srcOrd="1" destOrd="0" presId="urn:microsoft.com/office/officeart/2005/8/layout/vList5"/>
    <dgm:cxn modelId="{BC6B79DE-79FE-2843-814C-BC7BE5296ED9}" type="presParOf" srcId="{E608C3AD-E081-3F41-9541-EBF724C7EE81}" destId="{8CA7202D-7684-E046-8601-9B95583B5239}" srcOrd="2" destOrd="0" presId="urn:microsoft.com/office/officeart/2005/8/layout/vList5"/>
    <dgm:cxn modelId="{AB54797C-7561-FA41-82B0-F07AFDA1635A}" type="presParOf" srcId="{8CA7202D-7684-E046-8601-9B95583B5239}" destId="{6E91A942-CDEF-4D42-BA00-EFE39C206A09}" srcOrd="0" destOrd="0" presId="urn:microsoft.com/office/officeart/2005/8/layout/vList5"/>
    <dgm:cxn modelId="{08F4C2B0-FF4D-D142-93B9-FB2C8CF2DD11}" type="presParOf" srcId="{8CA7202D-7684-E046-8601-9B95583B5239}" destId="{515E96EE-BE17-2E43-89F8-E9DACF8C1F6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80B5AC9-D852-4475-8BC8-F811235DD82D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9BE63E9-897B-4695-8CEB-B6605E126F0C}">
      <dgm:prSet/>
      <dgm:spPr/>
      <dgm:t>
        <a:bodyPr/>
        <a:lstStyle/>
        <a:p>
          <a:r>
            <a:rPr lang="en-US"/>
            <a:t>History</a:t>
          </a:r>
        </a:p>
      </dgm:t>
    </dgm:pt>
    <dgm:pt modelId="{B59DE737-C99C-4F45-935A-C1C36F7A5426}" type="parTrans" cxnId="{DF2DA634-EDCF-4731-B5FB-234361B15352}">
      <dgm:prSet/>
      <dgm:spPr/>
      <dgm:t>
        <a:bodyPr/>
        <a:lstStyle/>
        <a:p>
          <a:endParaRPr lang="en-US"/>
        </a:p>
      </dgm:t>
    </dgm:pt>
    <dgm:pt modelId="{2E9FF260-185C-4288-9C49-BD017F26F1B4}" type="sibTrans" cxnId="{DF2DA634-EDCF-4731-B5FB-234361B15352}">
      <dgm:prSet/>
      <dgm:spPr/>
      <dgm:t>
        <a:bodyPr/>
        <a:lstStyle/>
        <a:p>
          <a:endParaRPr lang="en-US"/>
        </a:p>
      </dgm:t>
    </dgm:pt>
    <dgm:pt modelId="{77E7CAFA-B009-4268-83B5-8741FCDDF3A3}">
      <dgm:prSet/>
      <dgm:spPr/>
      <dgm:t>
        <a:bodyPr/>
        <a:lstStyle/>
        <a:p>
          <a:r>
            <a:rPr lang="en-US"/>
            <a:t>Multiparous, pelvic floor issues, obstructed defecation, splinters, scooper, </a:t>
          </a:r>
        </a:p>
      </dgm:t>
    </dgm:pt>
    <dgm:pt modelId="{7200BA81-F07E-4D05-9966-784A8DD8119D}" type="parTrans" cxnId="{A800D16A-A074-4B52-BF90-6EBAD4493B16}">
      <dgm:prSet/>
      <dgm:spPr/>
      <dgm:t>
        <a:bodyPr/>
        <a:lstStyle/>
        <a:p>
          <a:endParaRPr lang="en-US"/>
        </a:p>
      </dgm:t>
    </dgm:pt>
    <dgm:pt modelId="{73CDCD9F-FB27-4007-AFEC-BDA24FFC4F62}" type="sibTrans" cxnId="{A800D16A-A074-4B52-BF90-6EBAD4493B16}">
      <dgm:prSet/>
      <dgm:spPr/>
      <dgm:t>
        <a:bodyPr/>
        <a:lstStyle/>
        <a:p>
          <a:endParaRPr lang="en-US"/>
        </a:p>
      </dgm:t>
    </dgm:pt>
    <dgm:pt modelId="{0D90A9C6-2051-4BAD-B86A-D4E7C7BAEE1B}">
      <dgm:prSet/>
      <dgm:spPr/>
      <dgm:t>
        <a:bodyPr/>
        <a:lstStyle/>
        <a:p>
          <a:r>
            <a:rPr lang="en-US"/>
            <a:t>Examination</a:t>
          </a:r>
        </a:p>
      </dgm:t>
    </dgm:pt>
    <dgm:pt modelId="{824FF76F-3F87-479A-86E2-4D6CBC91559A}" type="parTrans" cxnId="{4861D147-1409-4EDF-8904-7EA2759CB617}">
      <dgm:prSet/>
      <dgm:spPr/>
      <dgm:t>
        <a:bodyPr/>
        <a:lstStyle/>
        <a:p>
          <a:endParaRPr lang="en-US"/>
        </a:p>
      </dgm:t>
    </dgm:pt>
    <dgm:pt modelId="{49E4A965-C124-40D8-A303-8743D35652AC}" type="sibTrans" cxnId="{4861D147-1409-4EDF-8904-7EA2759CB617}">
      <dgm:prSet/>
      <dgm:spPr/>
      <dgm:t>
        <a:bodyPr/>
        <a:lstStyle/>
        <a:p>
          <a:endParaRPr lang="en-US"/>
        </a:p>
      </dgm:t>
    </dgm:pt>
    <dgm:pt modelId="{DA7DFE83-7E18-449D-B61D-F074F6359CE1}">
      <dgm:prSet/>
      <dgm:spPr/>
      <dgm:t>
        <a:bodyPr/>
        <a:lstStyle/>
        <a:p>
          <a:r>
            <a:rPr lang="en-US"/>
            <a:t>Bulge into vagina on straining, other bulges, weak pelvic floor, </a:t>
          </a:r>
        </a:p>
      </dgm:t>
    </dgm:pt>
    <dgm:pt modelId="{E4023EBE-4C09-490F-9077-5A6A246C84BD}" type="parTrans" cxnId="{6223F1E1-262A-485B-91AD-EA6AA127B299}">
      <dgm:prSet/>
      <dgm:spPr/>
      <dgm:t>
        <a:bodyPr/>
        <a:lstStyle/>
        <a:p>
          <a:endParaRPr lang="en-US"/>
        </a:p>
      </dgm:t>
    </dgm:pt>
    <dgm:pt modelId="{23328AC8-7B15-420A-B6DB-AA8DDCE9A3BA}" type="sibTrans" cxnId="{6223F1E1-262A-485B-91AD-EA6AA127B299}">
      <dgm:prSet/>
      <dgm:spPr/>
      <dgm:t>
        <a:bodyPr/>
        <a:lstStyle/>
        <a:p>
          <a:endParaRPr lang="en-US"/>
        </a:p>
      </dgm:t>
    </dgm:pt>
    <dgm:pt modelId="{127879FC-BF61-4F32-98C8-54766970A5D5}">
      <dgm:prSet/>
      <dgm:spPr/>
      <dgm:t>
        <a:bodyPr/>
        <a:lstStyle/>
        <a:p>
          <a:r>
            <a:rPr lang="en-US"/>
            <a:t>Investigations </a:t>
          </a:r>
        </a:p>
      </dgm:t>
    </dgm:pt>
    <dgm:pt modelId="{EACD74C6-4B28-493D-866F-8028BEA5698F}" type="parTrans" cxnId="{0262ABA3-10C4-4790-9649-AD97A8C3FA74}">
      <dgm:prSet/>
      <dgm:spPr/>
      <dgm:t>
        <a:bodyPr/>
        <a:lstStyle/>
        <a:p>
          <a:endParaRPr lang="en-US"/>
        </a:p>
      </dgm:t>
    </dgm:pt>
    <dgm:pt modelId="{E268691F-D4EA-42F7-AC7D-0762FB97CD88}" type="sibTrans" cxnId="{0262ABA3-10C4-4790-9649-AD97A8C3FA74}">
      <dgm:prSet/>
      <dgm:spPr/>
      <dgm:t>
        <a:bodyPr/>
        <a:lstStyle/>
        <a:p>
          <a:endParaRPr lang="en-US"/>
        </a:p>
      </dgm:t>
    </dgm:pt>
    <dgm:pt modelId="{B18211CF-6A23-4C6B-BC0E-477A76DBC11C}">
      <dgm:prSet/>
      <dgm:spPr/>
      <dgm:t>
        <a:bodyPr/>
        <a:lstStyle/>
        <a:p>
          <a:r>
            <a:rPr lang="en-US"/>
            <a:t>Rectocoele, retention, large</a:t>
          </a:r>
        </a:p>
      </dgm:t>
    </dgm:pt>
    <dgm:pt modelId="{F3017990-5B10-4B3D-B2AA-6F141FCF3E24}" type="parTrans" cxnId="{67F23608-9F96-48D4-8F62-D45BEDAB5FD2}">
      <dgm:prSet/>
      <dgm:spPr/>
      <dgm:t>
        <a:bodyPr/>
        <a:lstStyle/>
        <a:p>
          <a:endParaRPr lang="en-US"/>
        </a:p>
      </dgm:t>
    </dgm:pt>
    <dgm:pt modelId="{F4A5C684-4FC2-4146-938A-3862495683D7}" type="sibTrans" cxnId="{67F23608-9F96-48D4-8F62-D45BEDAB5FD2}">
      <dgm:prSet/>
      <dgm:spPr/>
      <dgm:t>
        <a:bodyPr/>
        <a:lstStyle/>
        <a:p>
          <a:endParaRPr lang="en-US"/>
        </a:p>
      </dgm:t>
    </dgm:pt>
    <dgm:pt modelId="{468E0770-4C89-A64C-9142-718125C2B97F}" type="pres">
      <dgm:prSet presAssocID="{C80B5AC9-D852-4475-8BC8-F811235DD82D}" presName="Name0" presStyleCnt="0">
        <dgm:presLayoutVars>
          <dgm:dir/>
          <dgm:animLvl val="lvl"/>
          <dgm:resizeHandles val="exact"/>
        </dgm:presLayoutVars>
      </dgm:prSet>
      <dgm:spPr/>
    </dgm:pt>
    <dgm:pt modelId="{4FA21ED8-CEEB-E94C-A287-2233F9ACC2E2}" type="pres">
      <dgm:prSet presAssocID="{39BE63E9-897B-4695-8CEB-B6605E126F0C}" presName="linNode" presStyleCnt="0"/>
      <dgm:spPr/>
    </dgm:pt>
    <dgm:pt modelId="{8348B3D5-0B0F-9345-98CF-1182F1AFF160}" type="pres">
      <dgm:prSet presAssocID="{39BE63E9-897B-4695-8CEB-B6605E126F0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1CEE810-C0AD-934C-8888-34F542393655}" type="pres">
      <dgm:prSet presAssocID="{39BE63E9-897B-4695-8CEB-B6605E126F0C}" presName="descendantText" presStyleLbl="alignAccFollowNode1" presStyleIdx="0" presStyleCnt="3">
        <dgm:presLayoutVars>
          <dgm:bulletEnabled val="1"/>
        </dgm:presLayoutVars>
      </dgm:prSet>
      <dgm:spPr/>
    </dgm:pt>
    <dgm:pt modelId="{1A568134-D7BE-5A40-8AB8-F31F688E21AB}" type="pres">
      <dgm:prSet presAssocID="{2E9FF260-185C-4288-9C49-BD017F26F1B4}" presName="sp" presStyleCnt="0"/>
      <dgm:spPr/>
    </dgm:pt>
    <dgm:pt modelId="{1D193E6B-2F84-7245-A506-D543CDC8AA87}" type="pres">
      <dgm:prSet presAssocID="{0D90A9C6-2051-4BAD-B86A-D4E7C7BAEE1B}" presName="linNode" presStyleCnt="0"/>
      <dgm:spPr/>
    </dgm:pt>
    <dgm:pt modelId="{70C970C8-6FCB-2B44-91EF-B21F26212BED}" type="pres">
      <dgm:prSet presAssocID="{0D90A9C6-2051-4BAD-B86A-D4E7C7BAEE1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757C1A36-06FE-C942-916E-9D86D140643D}" type="pres">
      <dgm:prSet presAssocID="{0D90A9C6-2051-4BAD-B86A-D4E7C7BAEE1B}" presName="descendantText" presStyleLbl="alignAccFollowNode1" presStyleIdx="1" presStyleCnt="3">
        <dgm:presLayoutVars>
          <dgm:bulletEnabled val="1"/>
        </dgm:presLayoutVars>
      </dgm:prSet>
      <dgm:spPr/>
    </dgm:pt>
    <dgm:pt modelId="{FD06938B-84C8-7E44-8317-578184FFAD25}" type="pres">
      <dgm:prSet presAssocID="{49E4A965-C124-40D8-A303-8743D35652AC}" presName="sp" presStyleCnt="0"/>
      <dgm:spPr/>
    </dgm:pt>
    <dgm:pt modelId="{DC487A82-F9BC-8B46-9B3C-8346FDAB0E96}" type="pres">
      <dgm:prSet presAssocID="{127879FC-BF61-4F32-98C8-54766970A5D5}" presName="linNode" presStyleCnt="0"/>
      <dgm:spPr/>
    </dgm:pt>
    <dgm:pt modelId="{2879AE59-6AB6-724F-9837-7242692547CE}" type="pres">
      <dgm:prSet presAssocID="{127879FC-BF61-4F32-98C8-54766970A5D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CD11049-FA26-6840-91A9-8C2C148F1B78}" type="pres">
      <dgm:prSet presAssocID="{127879FC-BF61-4F32-98C8-54766970A5D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67F23608-9F96-48D4-8F62-D45BEDAB5FD2}" srcId="{127879FC-BF61-4F32-98C8-54766970A5D5}" destId="{B18211CF-6A23-4C6B-BC0E-477A76DBC11C}" srcOrd="0" destOrd="0" parTransId="{F3017990-5B10-4B3D-B2AA-6F141FCF3E24}" sibTransId="{F4A5C684-4FC2-4146-938A-3862495683D7}"/>
    <dgm:cxn modelId="{B9F2D710-F46B-BB46-944A-B59E7BF6FB42}" type="presOf" srcId="{DA7DFE83-7E18-449D-B61D-F074F6359CE1}" destId="{757C1A36-06FE-C942-916E-9D86D140643D}" srcOrd="0" destOrd="0" presId="urn:microsoft.com/office/officeart/2005/8/layout/vList5"/>
    <dgm:cxn modelId="{8922F410-C6D6-A34E-BC6D-CFACB82BFC7F}" type="presOf" srcId="{77E7CAFA-B009-4268-83B5-8741FCDDF3A3}" destId="{A1CEE810-C0AD-934C-8888-34F542393655}" srcOrd="0" destOrd="0" presId="urn:microsoft.com/office/officeart/2005/8/layout/vList5"/>
    <dgm:cxn modelId="{DF2DA634-EDCF-4731-B5FB-234361B15352}" srcId="{C80B5AC9-D852-4475-8BC8-F811235DD82D}" destId="{39BE63E9-897B-4695-8CEB-B6605E126F0C}" srcOrd="0" destOrd="0" parTransId="{B59DE737-C99C-4F45-935A-C1C36F7A5426}" sibTransId="{2E9FF260-185C-4288-9C49-BD017F26F1B4}"/>
    <dgm:cxn modelId="{12838C47-E2D7-B64A-A15C-AECAF3475F95}" type="presOf" srcId="{C80B5AC9-D852-4475-8BC8-F811235DD82D}" destId="{468E0770-4C89-A64C-9142-718125C2B97F}" srcOrd="0" destOrd="0" presId="urn:microsoft.com/office/officeart/2005/8/layout/vList5"/>
    <dgm:cxn modelId="{4861D147-1409-4EDF-8904-7EA2759CB617}" srcId="{C80B5AC9-D852-4475-8BC8-F811235DD82D}" destId="{0D90A9C6-2051-4BAD-B86A-D4E7C7BAEE1B}" srcOrd="1" destOrd="0" parTransId="{824FF76F-3F87-479A-86E2-4D6CBC91559A}" sibTransId="{49E4A965-C124-40D8-A303-8743D35652AC}"/>
    <dgm:cxn modelId="{B8DEA65D-62E5-D542-BA4F-9A086A854B96}" type="presOf" srcId="{39BE63E9-897B-4695-8CEB-B6605E126F0C}" destId="{8348B3D5-0B0F-9345-98CF-1182F1AFF160}" srcOrd="0" destOrd="0" presId="urn:microsoft.com/office/officeart/2005/8/layout/vList5"/>
    <dgm:cxn modelId="{A800D16A-A074-4B52-BF90-6EBAD4493B16}" srcId="{39BE63E9-897B-4695-8CEB-B6605E126F0C}" destId="{77E7CAFA-B009-4268-83B5-8741FCDDF3A3}" srcOrd="0" destOrd="0" parTransId="{7200BA81-F07E-4D05-9966-784A8DD8119D}" sibTransId="{73CDCD9F-FB27-4007-AFEC-BDA24FFC4F62}"/>
    <dgm:cxn modelId="{A4BF9D9E-52E3-704E-B8A6-9BD566F3C55C}" type="presOf" srcId="{127879FC-BF61-4F32-98C8-54766970A5D5}" destId="{2879AE59-6AB6-724F-9837-7242692547CE}" srcOrd="0" destOrd="0" presId="urn:microsoft.com/office/officeart/2005/8/layout/vList5"/>
    <dgm:cxn modelId="{0262ABA3-10C4-4790-9649-AD97A8C3FA74}" srcId="{C80B5AC9-D852-4475-8BC8-F811235DD82D}" destId="{127879FC-BF61-4F32-98C8-54766970A5D5}" srcOrd="2" destOrd="0" parTransId="{EACD74C6-4B28-493D-866F-8028BEA5698F}" sibTransId="{E268691F-D4EA-42F7-AC7D-0762FB97CD88}"/>
    <dgm:cxn modelId="{50307ACA-75C1-314F-862E-3A82B7D85525}" type="presOf" srcId="{B18211CF-6A23-4C6B-BC0E-477A76DBC11C}" destId="{4CD11049-FA26-6840-91A9-8C2C148F1B78}" srcOrd="0" destOrd="0" presId="urn:microsoft.com/office/officeart/2005/8/layout/vList5"/>
    <dgm:cxn modelId="{49FFA1DC-DAB1-8543-863D-9397A17BE416}" type="presOf" srcId="{0D90A9C6-2051-4BAD-B86A-D4E7C7BAEE1B}" destId="{70C970C8-6FCB-2B44-91EF-B21F26212BED}" srcOrd="0" destOrd="0" presId="urn:microsoft.com/office/officeart/2005/8/layout/vList5"/>
    <dgm:cxn modelId="{6223F1E1-262A-485B-91AD-EA6AA127B299}" srcId="{0D90A9C6-2051-4BAD-B86A-D4E7C7BAEE1B}" destId="{DA7DFE83-7E18-449D-B61D-F074F6359CE1}" srcOrd="0" destOrd="0" parTransId="{E4023EBE-4C09-490F-9077-5A6A246C84BD}" sibTransId="{23328AC8-7B15-420A-B6DB-AA8DDCE9A3BA}"/>
    <dgm:cxn modelId="{FB9659BA-8CEC-3D4F-9C6C-E50F3E261DC0}" type="presParOf" srcId="{468E0770-4C89-A64C-9142-718125C2B97F}" destId="{4FA21ED8-CEEB-E94C-A287-2233F9ACC2E2}" srcOrd="0" destOrd="0" presId="urn:microsoft.com/office/officeart/2005/8/layout/vList5"/>
    <dgm:cxn modelId="{463395A4-A57D-3144-8AC4-F63B579D9C7A}" type="presParOf" srcId="{4FA21ED8-CEEB-E94C-A287-2233F9ACC2E2}" destId="{8348B3D5-0B0F-9345-98CF-1182F1AFF160}" srcOrd="0" destOrd="0" presId="urn:microsoft.com/office/officeart/2005/8/layout/vList5"/>
    <dgm:cxn modelId="{EF72F8C3-1613-E240-9C52-855D2AD8C57E}" type="presParOf" srcId="{4FA21ED8-CEEB-E94C-A287-2233F9ACC2E2}" destId="{A1CEE810-C0AD-934C-8888-34F542393655}" srcOrd="1" destOrd="0" presId="urn:microsoft.com/office/officeart/2005/8/layout/vList5"/>
    <dgm:cxn modelId="{0A30A4D6-FC80-3043-8F6E-F53258584B4C}" type="presParOf" srcId="{468E0770-4C89-A64C-9142-718125C2B97F}" destId="{1A568134-D7BE-5A40-8AB8-F31F688E21AB}" srcOrd="1" destOrd="0" presId="urn:microsoft.com/office/officeart/2005/8/layout/vList5"/>
    <dgm:cxn modelId="{70D3FA85-5634-224D-A737-B61AF19C06C2}" type="presParOf" srcId="{468E0770-4C89-A64C-9142-718125C2B97F}" destId="{1D193E6B-2F84-7245-A506-D543CDC8AA87}" srcOrd="2" destOrd="0" presId="urn:microsoft.com/office/officeart/2005/8/layout/vList5"/>
    <dgm:cxn modelId="{735CB04E-E3D6-374F-B572-55C39F673C64}" type="presParOf" srcId="{1D193E6B-2F84-7245-A506-D543CDC8AA87}" destId="{70C970C8-6FCB-2B44-91EF-B21F26212BED}" srcOrd="0" destOrd="0" presId="urn:microsoft.com/office/officeart/2005/8/layout/vList5"/>
    <dgm:cxn modelId="{C6E73F58-2EE7-EB49-B243-5EA65F2F1247}" type="presParOf" srcId="{1D193E6B-2F84-7245-A506-D543CDC8AA87}" destId="{757C1A36-06FE-C942-916E-9D86D140643D}" srcOrd="1" destOrd="0" presId="urn:microsoft.com/office/officeart/2005/8/layout/vList5"/>
    <dgm:cxn modelId="{43D480A4-D01A-CF4E-B378-33F7175FB105}" type="presParOf" srcId="{468E0770-4C89-A64C-9142-718125C2B97F}" destId="{FD06938B-84C8-7E44-8317-578184FFAD25}" srcOrd="3" destOrd="0" presId="urn:microsoft.com/office/officeart/2005/8/layout/vList5"/>
    <dgm:cxn modelId="{C62D6FEB-7AC3-EB4D-9F78-94021AC99D29}" type="presParOf" srcId="{468E0770-4C89-A64C-9142-718125C2B97F}" destId="{DC487A82-F9BC-8B46-9B3C-8346FDAB0E96}" srcOrd="4" destOrd="0" presId="urn:microsoft.com/office/officeart/2005/8/layout/vList5"/>
    <dgm:cxn modelId="{1C427E44-E439-8045-8774-6A5F27D04597}" type="presParOf" srcId="{DC487A82-F9BC-8B46-9B3C-8346FDAB0E96}" destId="{2879AE59-6AB6-724F-9837-7242692547CE}" srcOrd="0" destOrd="0" presId="urn:microsoft.com/office/officeart/2005/8/layout/vList5"/>
    <dgm:cxn modelId="{121D7F4F-6E74-D945-B6A2-B4820CBEF71D}" type="presParOf" srcId="{DC487A82-F9BC-8B46-9B3C-8346FDAB0E96}" destId="{4CD11049-FA26-6840-91A9-8C2C148F1B7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FE12009-2C57-4C43-92D3-690748F1F33A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3211EC5-E9C8-460C-BB12-8EFAE1CF1CCF}">
      <dgm:prSet/>
      <dgm:spPr/>
      <dgm:t>
        <a:bodyPr/>
        <a:lstStyle/>
        <a:p>
          <a:r>
            <a:rPr lang="en-US"/>
            <a:t>Function</a:t>
          </a:r>
        </a:p>
      </dgm:t>
    </dgm:pt>
    <dgm:pt modelId="{D2DC5FED-65F5-43E6-BC46-1EDF22D230FF}" type="parTrans" cxnId="{81660C69-8996-45E8-84E5-D05B54E5FD14}">
      <dgm:prSet/>
      <dgm:spPr/>
      <dgm:t>
        <a:bodyPr/>
        <a:lstStyle/>
        <a:p>
          <a:endParaRPr lang="en-US"/>
        </a:p>
      </dgm:t>
    </dgm:pt>
    <dgm:pt modelId="{353C7F6B-CDFF-4093-BBCC-7289E2C5502C}" type="sibTrans" cxnId="{81660C69-8996-45E8-84E5-D05B54E5FD14}">
      <dgm:prSet/>
      <dgm:spPr/>
      <dgm:t>
        <a:bodyPr/>
        <a:lstStyle/>
        <a:p>
          <a:endParaRPr lang="en-US"/>
        </a:p>
      </dgm:t>
    </dgm:pt>
    <dgm:pt modelId="{B4C84263-DB72-42CD-B3CA-C8E61A6C3412}">
      <dgm:prSet/>
      <dgm:spPr/>
      <dgm:t>
        <a:bodyPr/>
        <a:lstStyle/>
        <a:p>
          <a:r>
            <a:rPr lang="en-US"/>
            <a:t>Anismus, dysnergia </a:t>
          </a:r>
        </a:p>
      </dgm:t>
    </dgm:pt>
    <dgm:pt modelId="{E4227F38-8323-4FA8-9606-EC917A7836EB}" type="parTrans" cxnId="{FE64A9EC-F551-4BCD-A762-68EB2D1E4751}">
      <dgm:prSet/>
      <dgm:spPr/>
      <dgm:t>
        <a:bodyPr/>
        <a:lstStyle/>
        <a:p>
          <a:endParaRPr lang="en-US"/>
        </a:p>
      </dgm:t>
    </dgm:pt>
    <dgm:pt modelId="{B22236F9-F236-4ABA-BEB9-A2E43017DAA9}" type="sibTrans" cxnId="{FE64A9EC-F551-4BCD-A762-68EB2D1E4751}">
      <dgm:prSet/>
      <dgm:spPr/>
      <dgm:t>
        <a:bodyPr/>
        <a:lstStyle/>
        <a:p>
          <a:endParaRPr lang="en-US"/>
        </a:p>
      </dgm:t>
    </dgm:pt>
    <dgm:pt modelId="{E979BC44-3A02-4D5F-A0DA-BBFA1141E74C}">
      <dgm:prSet/>
      <dgm:spPr/>
      <dgm:t>
        <a:bodyPr/>
        <a:lstStyle/>
        <a:p>
          <a:r>
            <a:rPr lang="en-US"/>
            <a:t>Pain</a:t>
          </a:r>
        </a:p>
      </dgm:t>
    </dgm:pt>
    <dgm:pt modelId="{ACA5F724-16A8-4506-AFE7-B1467C994753}" type="parTrans" cxnId="{E6BE3B11-1278-4713-8373-A77A1A5BD898}">
      <dgm:prSet/>
      <dgm:spPr/>
      <dgm:t>
        <a:bodyPr/>
        <a:lstStyle/>
        <a:p>
          <a:endParaRPr lang="en-US"/>
        </a:p>
      </dgm:t>
    </dgm:pt>
    <dgm:pt modelId="{6442F0C1-B500-438C-8EE0-C8F072C05F6C}" type="sibTrans" cxnId="{E6BE3B11-1278-4713-8373-A77A1A5BD898}">
      <dgm:prSet/>
      <dgm:spPr/>
      <dgm:t>
        <a:bodyPr/>
        <a:lstStyle/>
        <a:p>
          <a:endParaRPr lang="en-US"/>
        </a:p>
      </dgm:t>
    </dgm:pt>
    <dgm:pt modelId="{71B562CD-30B1-45B2-A319-A0B1B0EC9C6B}">
      <dgm:prSet/>
      <dgm:spPr/>
      <dgm:t>
        <a:bodyPr/>
        <a:lstStyle/>
        <a:p>
          <a:r>
            <a:rPr lang="en-US"/>
            <a:t>Chronic pelvic pain, dyspareunia </a:t>
          </a:r>
        </a:p>
      </dgm:t>
    </dgm:pt>
    <dgm:pt modelId="{0C46624E-7FFB-4BB1-8373-D3236537C3B8}" type="parTrans" cxnId="{7B9541C9-E5E1-4398-82AE-91FC2A5F5FC4}">
      <dgm:prSet/>
      <dgm:spPr/>
      <dgm:t>
        <a:bodyPr/>
        <a:lstStyle/>
        <a:p>
          <a:endParaRPr lang="en-US"/>
        </a:p>
      </dgm:t>
    </dgm:pt>
    <dgm:pt modelId="{ADB43EF9-1C83-4180-AFB1-3B87BC8CE550}" type="sibTrans" cxnId="{7B9541C9-E5E1-4398-82AE-91FC2A5F5FC4}">
      <dgm:prSet/>
      <dgm:spPr/>
      <dgm:t>
        <a:bodyPr/>
        <a:lstStyle/>
        <a:p>
          <a:endParaRPr lang="en-US"/>
        </a:p>
      </dgm:t>
    </dgm:pt>
    <dgm:pt modelId="{04CE9E1D-1FF3-A44E-BE0B-F0BC98C291F2}" type="pres">
      <dgm:prSet presAssocID="{3FE12009-2C57-4C43-92D3-690748F1F33A}" presName="Name0" presStyleCnt="0">
        <dgm:presLayoutVars>
          <dgm:dir/>
          <dgm:animLvl val="lvl"/>
          <dgm:resizeHandles val="exact"/>
        </dgm:presLayoutVars>
      </dgm:prSet>
      <dgm:spPr/>
    </dgm:pt>
    <dgm:pt modelId="{448429D6-6BDC-1344-91B6-CFBF0B03CCB3}" type="pres">
      <dgm:prSet presAssocID="{F3211EC5-E9C8-460C-BB12-8EFAE1CF1CCF}" presName="composite" presStyleCnt="0"/>
      <dgm:spPr/>
    </dgm:pt>
    <dgm:pt modelId="{91D398B7-554C-9A44-8FDD-737A45290552}" type="pres">
      <dgm:prSet presAssocID="{F3211EC5-E9C8-460C-BB12-8EFAE1CF1CC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3591FCA0-EDE6-C94D-A5E6-7B89F5205F24}" type="pres">
      <dgm:prSet presAssocID="{F3211EC5-E9C8-460C-BB12-8EFAE1CF1CCF}" presName="desTx" presStyleLbl="alignAccFollowNode1" presStyleIdx="0" presStyleCnt="2">
        <dgm:presLayoutVars>
          <dgm:bulletEnabled val="1"/>
        </dgm:presLayoutVars>
      </dgm:prSet>
      <dgm:spPr/>
    </dgm:pt>
    <dgm:pt modelId="{6E4D5D40-60E8-8346-A36B-09BEE7001629}" type="pres">
      <dgm:prSet presAssocID="{353C7F6B-CDFF-4093-BBCC-7289E2C5502C}" presName="space" presStyleCnt="0"/>
      <dgm:spPr/>
    </dgm:pt>
    <dgm:pt modelId="{F005F773-D7FB-D344-A325-2EB7B418DA22}" type="pres">
      <dgm:prSet presAssocID="{E979BC44-3A02-4D5F-A0DA-BBFA1141E74C}" presName="composite" presStyleCnt="0"/>
      <dgm:spPr/>
    </dgm:pt>
    <dgm:pt modelId="{060E8A8E-705C-6C4F-A6A2-2E90DECACD92}" type="pres">
      <dgm:prSet presAssocID="{E979BC44-3A02-4D5F-A0DA-BBFA1141E74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8664BA50-0DA7-1E47-943E-854B1AD48A31}" type="pres">
      <dgm:prSet presAssocID="{E979BC44-3A02-4D5F-A0DA-BBFA1141E74C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6BE3B11-1278-4713-8373-A77A1A5BD898}" srcId="{3FE12009-2C57-4C43-92D3-690748F1F33A}" destId="{E979BC44-3A02-4D5F-A0DA-BBFA1141E74C}" srcOrd="1" destOrd="0" parTransId="{ACA5F724-16A8-4506-AFE7-B1467C994753}" sibTransId="{6442F0C1-B500-438C-8EE0-C8F072C05F6C}"/>
    <dgm:cxn modelId="{481FAE15-255F-AB4A-8447-B6DCB962CE76}" type="presOf" srcId="{71B562CD-30B1-45B2-A319-A0B1B0EC9C6B}" destId="{8664BA50-0DA7-1E47-943E-854B1AD48A31}" srcOrd="0" destOrd="0" presId="urn:microsoft.com/office/officeart/2005/8/layout/hList1"/>
    <dgm:cxn modelId="{4862625F-F68B-C147-AF3E-8B1FCD32FF1F}" type="presOf" srcId="{F3211EC5-E9C8-460C-BB12-8EFAE1CF1CCF}" destId="{91D398B7-554C-9A44-8FDD-737A45290552}" srcOrd="0" destOrd="0" presId="urn:microsoft.com/office/officeart/2005/8/layout/hList1"/>
    <dgm:cxn modelId="{81660C69-8996-45E8-84E5-D05B54E5FD14}" srcId="{3FE12009-2C57-4C43-92D3-690748F1F33A}" destId="{F3211EC5-E9C8-460C-BB12-8EFAE1CF1CCF}" srcOrd="0" destOrd="0" parTransId="{D2DC5FED-65F5-43E6-BC46-1EDF22D230FF}" sibTransId="{353C7F6B-CDFF-4093-BBCC-7289E2C5502C}"/>
    <dgm:cxn modelId="{D470F280-EAF2-B245-AC54-0450156E11BD}" type="presOf" srcId="{3FE12009-2C57-4C43-92D3-690748F1F33A}" destId="{04CE9E1D-1FF3-A44E-BE0B-F0BC98C291F2}" srcOrd="0" destOrd="0" presId="urn:microsoft.com/office/officeart/2005/8/layout/hList1"/>
    <dgm:cxn modelId="{47B406BB-1F02-1B48-B18E-80CC9FA541A2}" type="presOf" srcId="{E979BC44-3A02-4D5F-A0DA-BBFA1141E74C}" destId="{060E8A8E-705C-6C4F-A6A2-2E90DECACD92}" srcOrd="0" destOrd="0" presId="urn:microsoft.com/office/officeart/2005/8/layout/hList1"/>
    <dgm:cxn modelId="{7B9541C9-E5E1-4398-82AE-91FC2A5F5FC4}" srcId="{E979BC44-3A02-4D5F-A0DA-BBFA1141E74C}" destId="{71B562CD-30B1-45B2-A319-A0B1B0EC9C6B}" srcOrd="0" destOrd="0" parTransId="{0C46624E-7FFB-4BB1-8373-D3236537C3B8}" sibTransId="{ADB43EF9-1C83-4180-AFB1-3B87BC8CE550}"/>
    <dgm:cxn modelId="{FE64A9EC-F551-4BCD-A762-68EB2D1E4751}" srcId="{F3211EC5-E9C8-460C-BB12-8EFAE1CF1CCF}" destId="{B4C84263-DB72-42CD-B3CA-C8E61A6C3412}" srcOrd="0" destOrd="0" parTransId="{E4227F38-8323-4FA8-9606-EC917A7836EB}" sibTransId="{B22236F9-F236-4ABA-BEB9-A2E43017DAA9}"/>
    <dgm:cxn modelId="{4A69ABF8-0FCF-6C40-B885-1A0B94DF33B6}" type="presOf" srcId="{B4C84263-DB72-42CD-B3CA-C8E61A6C3412}" destId="{3591FCA0-EDE6-C94D-A5E6-7B89F5205F24}" srcOrd="0" destOrd="0" presId="urn:microsoft.com/office/officeart/2005/8/layout/hList1"/>
    <dgm:cxn modelId="{C958ABAA-0574-EF47-9B1C-8FE692697DA7}" type="presParOf" srcId="{04CE9E1D-1FF3-A44E-BE0B-F0BC98C291F2}" destId="{448429D6-6BDC-1344-91B6-CFBF0B03CCB3}" srcOrd="0" destOrd="0" presId="urn:microsoft.com/office/officeart/2005/8/layout/hList1"/>
    <dgm:cxn modelId="{7A3D383F-4441-BE44-8503-B345010EFC18}" type="presParOf" srcId="{448429D6-6BDC-1344-91B6-CFBF0B03CCB3}" destId="{91D398B7-554C-9A44-8FDD-737A45290552}" srcOrd="0" destOrd="0" presId="urn:microsoft.com/office/officeart/2005/8/layout/hList1"/>
    <dgm:cxn modelId="{F4C96357-992A-7A4D-95FF-F00519311384}" type="presParOf" srcId="{448429D6-6BDC-1344-91B6-CFBF0B03CCB3}" destId="{3591FCA0-EDE6-C94D-A5E6-7B89F5205F24}" srcOrd="1" destOrd="0" presId="urn:microsoft.com/office/officeart/2005/8/layout/hList1"/>
    <dgm:cxn modelId="{D911F40B-3F5A-5646-A286-67EEA8D7C60A}" type="presParOf" srcId="{04CE9E1D-1FF3-A44E-BE0B-F0BC98C291F2}" destId="{6E4D5D40-60E8-8346-A36B-09BEE7001629}" srcOrd="1" destOrd="0" presId="urn:microsoft.com/office/officeart/2005/8/layout/hList1"/>
    <dgm:cxn modelId="{503F3E86-D778-4E4F-869C-75A02D31C1AC}" type="presParOf" srcId="{04CE9E1D-1FF3-A44E-BE0B-F0BC98C291F2}" destId="{F005F773-D7FB-D344-A325-2EB7B418DA22}" srcOrd="2" destOrd="0" presId="urn:microsoft.com/office/officeart/2005/8/layout/hList1"/>
    <dgm:cxn modelId="{109EA060-5E61-7340-ACF8-57765EDE1AA8}" type="presParOf" srcId="{F005F773-D7FB-D344-A325-2EB7B418DA22}" destId="{060E8A8E-705C-6C4F-A6A2-2E90DECACD92}" srcOrd="0" destOrd="0" presId="urn:microsoft.com/office/officeart/2005/8/layout/hList1"/>
    <dgm:cxn modelId="{A11680C0-6B70-5746-81D7-33E287F6400B}" type="presParOf" srcId="{F005F773-D7FB-D344-A325-2EB7B418DA22}" destId="{8664BA50-0DA7-1E47-943E-854B1AD48A3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16CC7-FFCE-0940-8071-8601A4638174}">
      <dsp:nvSpPr>
        <dsp:cNvPr id="0" name=""/>
        <dsp:cNvSpPr/>
      </dsp:nvSpPr>
      <dsp:spPr>
        <a:xfrm>
          <a:off x="0" y="579406"/>
          <a:ext cx="10515600" cy="8394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Constipation = patient unhappy with their defecation </a:t>
          </a:r>
        </a:p>
      </dsp:txBody>
      <dsp:txXfrm>
        <a:off x="40980" y="620386"/>
        <a:ext cx="10433640" cy="757514"/>
      </dsp:txXfrm>
    </dsp:sp>
    <dsp:sp modelId="{54C57EE0-390F-9A44-BEF0-15EBDAB58765}">
      <dsp:nvSpPr>
        <dsp:cNvPr id="0" name=""/>
        <dsp:cNvSpPr/>
      </dsp:nvSpPr>
      <dsp:spPr>
        <a:xfrm>
          <a:off x="0" y="1519681"/>
          <a:ext cx="10515600" cy="83947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Subjective and can mean a whole lot of different things</a:t>
          </a:r>
        </a:p>
      </dsp:txBody>
      <dsp:txXfrm>
        <a:off x="40980" y="1560661"/>
        <a:ext cx="10433640" cy="757514"/>
      </dsp:txXfrm>
    </dsp:sp>
    <dsp:sp modelId="{E873AB02-196C-C543-A6C2-4ADC627BA63A}">
      <dsp:nvSpPr>
        <dsp:cNvPr id="0" name=""/>
        <dsp:cNvSpPr/>
      </dsp:nvSpPr>
      <dsp:spPr>
        <a:xfrm>
          <a:off x="0" y="2359156"/>
          <a:ext cx="10515600" cy="1412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Infrequency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Or can’t get it out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Or bloating, pain, scooping, splinting, </a:t>
          </a:r>
          <a:r>
            <a:rPr lang="en-US" sz="2700" kern="1200" dirty="0" err="1"/>
            <a:t>stretchors</a:t>
          </a:r>
          <a:r>
            <a:rPr lang="en-US" sz="2700" kern="1200" dirty="0"/>
            <a:t>, </a:t>
          </a:r>
          <a:r>
            <a:rPr lang="en-US" sz="2700" kern="1200" dirty="0" err="1"/>
            <a:t>digitators</a:t>
          </a:r>
          <a:r>
            <a:rPr lang="en-US" sz="2700" kern="1200" dirty="0"/>
            <a:t> </a:t>
          </a:r>
          <a:r>
            <a:rPr lang="en-US" sz="2700" kern="1200" dirty="0" err="1"/>
            <a:t>etc</a:t>
          </a:r>
          <a:endParaRPr lang="en-US" sz="2700" kern="1200" dirty="0"/>
        </a:p>
      </dsp:txBody>
      <dsp:txXfrm>
        <a:off x="0" y="2359156"/>
        <a:ext cx="10515600" cy="14127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469EF-F6DB-0644-A1B5-0562F2808D6F}">
      <dsp:nvSpPr>
        <dsp:cNvPr id="0" name=""/>
        <dsp:cNvSpPr/>
      </dsp:nvSpPr>
      <dsp:spPr>
        <a:xfrm>
          <a:off x="0" y="430614"/>
          <a:ext cx="10515600" cy="15151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541528" rIns="816127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Small volume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Higher volume</a:t>
          </a:r>
        </a:p>
      </dsp:txBody>
      <dsp:txXfrm>
        <a:off x="0" y="430614"/>
        <a:ext cx="10515600" cy="1515149"/>
      </dsp:txXfrm>
    </dsp:sp>
    <dsp:sp modelId="{6DEF6211-4A77-5942-A367-9F5D6DB8B97D}">
      <dsp:nvSpPr>
        <dsp:cNvPr id="0" name=""/>
        <dsp:cNvSpPr/>
      </dsp:nvSpPr>
      <dsp:spPr>
        <a:xfrm>
          <a:off x="525780" y="46854"/>
          <a:ext cx="7360920" cy="7675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Transanal irrigation</a:t>
          </a:r>
        </a:p>
      </dsp:txBody>
      <dsp:txXfrm>
        <a:off x="563247" y="84321"/>
        <a:ext cx="7285986" cy="692586"/>
      </dsp:txXfrm>
    </dsp:sp>
    <dsp:sp modelId="{91C31AAB-CB30-CC4D-9F12-E33DCE93A40A}">
      <dsp:nvSpPr>
        <dsp:cNvPr id="0" name=""/>
        <dsp:cNvSpPr/>
      </dsp:nvSpPr>
      <dsp:spPr>
        <a:xfrm>
          <a:off x="0" y="2469923"/>
          <a:ext cx="10515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A862A8-9176-DF4B-AABC-459D7DCF0BCD}">
      <dsp:nvSpPr>
        <dsp:cNvPr id="0" name=""/>
        <dsp:cNvSpPr/>
      </dsp:nvSpPr>
      <dsp:spPr>
        <a:xfrm>
          <a:off x="525780" y="2086163"/>
          <a:ext cx="7360920" cy="76752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PEC – and prograde irrigation </a:t>
          </a:r>
        </a:p>
      </dsp:txBody>
      <dsp:txXfrm>
        <a:off x="563247" y="2123630"/>
        <a:ext cx="7285986" cy="692586"/>
      </dsp:txXfrm>
    </dsp:sp>
    <dsp:sp modelId="{34561F48-A80F-CC4C-8068-6559FDBABC95}">
      <dsp:nvSpPr>
        <dsp:cNvPr id="0" name=""/>
        <dsp:cNvSpPr/>
      </dsp:nvSpPr>
      <dsp:spPr>
        <a:xfrm>
          <a:off x="0" y="3649284"/>
          <a:ext cx="10515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D4793C-513D-0149-9D35-BBFC3488CB21}">
      <dsp:nvSpPr>
        <dsp:cNvPr id="0" name=""/>
        <dsp:cNvSpPr/>
      </dsp:nvSpPr>
      <dsp:spPr>
        <a:xfrm>
          <a:off x="525780" y="3265524"/>
          <a:ext cx="7360920" cy="76752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ACE – antegrade colonic enema </a:t>
          </a:r>
        </a:p>
      </dsp:txBody>
      <dsp:txXfrm>
        <a:off x="563247" y="3302991"/>
        <a:ext cx="7285986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4A004-3298-264B-8634-44ECF3A7F1AF}">
      <dsp:nvSpPr>
        <dsp:cNvPr id="0" name=""/>
        <dsp:cNvSpPr/>
      </dsp:nvSpPr>
      <dsp:spPr>
        <a:xfrm>
          <a:off x="3381" y="22864"/>
          <a:ext cx="3296840" cy="8469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Functional Constipation = 2 or more of:</a:t>
          </a:r>
        </a:p>
      </dsp:txBody>
      <dsp:txXfrm>
        <a:off x="3381" y="22864"/>
        <a:ext cx="3296840" cy="846994"/>
      </dsp:txXfrm>
    </dsp:sp>
    <dsp:sp modelId="{1AEADEA7-4F94-0446-90AD-64FD614B866B}">
      <dsp:nvSpPr>
        <dsp:cNvPr id="0" name=""/>
        <dsp:cNvSpPr/>
      </dsp:nvSpPr>
      <dsp:spPr>
        <a:xfrm>
          <a:off x="3381" y="869859"/>
          <a:ext cx="3296840" cy="284107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Straining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Lumpy/hard stools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Incomplete emptying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Sense of blockage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Digitation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Less than 3 stools per week </a:t>
          </a:r>
        </a:p>
      </dsp:txBody>
      <dsp:txXfrm>
        <a:off x="3381" y="869859"/>
        <a:ext cx="3296840" cy="2841074"/>
      </dsp:txXfrm>
    </dsp:sp>
    <dsp:sp modelId="{2D391B12-8203-6F49-A8DC-0FCAF03A5473}">
      <dsp:nvSpPr>
        <dsp:cNvPr id="0" name=""/>
        <dsp:cNvSpPr/>
      </dsp:nvSpPr>
      <dsp:spPr>
        <a:xfrm>
          <a:off x="3761779" y="22864"/>
          <a:ext cx="3296840" cy="846994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Obstructed defecation =</a:t>
          </a:r>
        </a:p>
      </dsp:txBody>
      <dsp:txXfrm>
        <a:off x="3761779" y="22864"/>
        <a:ext cx="3296840" cy="846994"/>
      </dsp:txXfrm>
    </dsp:sp>
    <dsp:sp modelId="{4B55B5C9-3695-A244-84B8-DE318BE5838C}">
      <dsp:nvSpPr>
        <dsp:cNvPr id="0" name=""/>
        <dsp:cNvSpPr/>
      </dsp:nvSpPr>
      <dsp:spPr>
        <a:xfrm>
          <a:off x="3761779" y="869859"/>
          <a:ext cx="3296840" cy="2841074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FC +  2/3 abnormal tests (ARM, BET, Defecography)</a:t>
          </a:r>
        </a:p>
      </dsp:txBody>
      <dsp:txXfrm>
        <a:off x="3761779" y="869859"/>
        <a:ext cx="3296840" cy="2841074"/>
      </dsp:txXfrm>
    </dsp:sp>
    <dsp:sp modelId="{A11518BF-D698-9648-88D7-6ABA70C61762}">
      <dsp:nvSpPr>
        <dsp:cNvPr id="0" name=""/>
        <dsp:cNvSpPr/>
      </dsp:nvSpPr>
      <dsp:spPr>
        <a:xfrm>
          <a:off x="7520178" y="22864"/>
          <a:ext cx="3296840" cy="846994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&gt; 1month </a:t>
          </a:r>
        </a:p>
      </dsp:txBody>
      <dsp:txXfrm>
        <a:off x="7520178" y="22864"/>
        <a:ext cx="3296840" cy="846994"/>
      </dsp:txXfrm>
    </dsp:sp>
    <dsp:sp modelId="{0F1CA0F7-802C-D946-B73B-254976545DFD}">
      <dsp:nvSpPr>
        <dsp:cNvPr id="0" name=""/>
        <dsp:cNvSpPr/>
      </dsp:nvSpPr>
      <dsp:spPr>
        <a:xfrm>
          <a:off x="7520178" y="869859"/>
          <a:ext cx="3296840" cy="2841074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33166-428A-0E4C-85FD-E6CD476FB6D6}">
      <dsp:nvSpPr>
        <dsp:cNvPr id="0" name=""/>
        <dsp:cNvSpPr/>
      </dsp:nvSpPr>
      <dsp:spPr>
        <a:xfrm rot="5400000">
          <a:off x="6731621" y="-2839081"/>
          <a:ext cx="837972" cy="672998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NB: caloric intake?</a:t>
          </a:r>
        </a:p>
      </dsp:txBody>
      <dsp:txXfrm rot="-5400000">
        <a:off x="3785615" y="147831"/>
        <a:ext cx="6689078" cy="756160"/>
      </dsp:txXfrm>
    </dsp:sp>
    <dsp:sp modelId="{930169FF-FDCB-0148-9922-C84DB8ADD9F0}">
      <dsp:nvSpPr>
        <dsp:cNvPr id="0" name=""/>
        <dsp:cNvSpPr/>
      </dsp:nvSpPr>
      <dsp:spPr>
        <a:xfrm>
          <a:off x="0" y="2177"/>
          <a:ext cx="3785616" cy="10474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Diet</a:t>
          </a:r>
        </a:p>
      </dsp:txBody>
      <dsp:txXfrm>
        <a:off x="51133" y="53310"/>
        <a:ext cx="3683350" cy="945199"/>
      </dsp:txXfrm>
    </dsp:sp>
    <dsp:sp modelId="{7B72D55C-7584-1948-A589-7C6794105519}">
      <dsp:nvSpPr>
        <dsp:cNvPr id="0" name=""/>
        <dsp:cNvSpPr/>
      </dsp:nvSpPr>
      <dsp:spPr>
        <a:xfrm rot="5400000">
          <a:off x="6731621" y="-1739242"/>
          <a:ext cx="837972" cy="6729984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Use combination, and regularly, tailor to patient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Fybogel, Movicol…enough water to add the bulk to stool </a:t>
          </a:r>
        </a:p>
      </dsp:txBody>
      <dsp:txXfrm rot="-5400000">
        <a:off x="3785615" y="1247670"/>
        <a:ext cx="6689078" cy="756160"/>
      </dsp:txXfrm>
    </dsp:sp>
    <dsp:sp modelId="{5AF9A38C-74FF-C741-8C0E-70AA15E1C9CC}">
      <dsp:nvSpPr>
        <dsp:cNvPr id="0" name=""/>
        <dsp:cNvSpPr/>
      </dsp:nvSpPr>
      <dsp:spPr>
        <a:xfrm>
          <a:off x="0" y="1102016"/>
          <a:ext cx="3785616" cy="1047465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Laxatives</a:t>
          </a:r>
        </a:p>
      </dsp:txBody>
      <dsp:txXfrm>
        <a:off x="51133" y="1153149"/>
        <a:ext cx="3683350" cy="945199"/>
      </dsp:txXfrm>
    </dsp:sp>
    <dsp:sp modelId="{38D0E4A4-EEC3-E24A-A3BA-2CC2E2E9A731}">
      <dsp:nvSpPr>
        <dsp:cNvPr id="0" name=""/>
        <dsp:cNvSpPr/>
      </dsp:nvSpPr>
      <dsp:spPr>
        <a:xfrm rot="5400000">
          <a:off x="6731621" y="-639403"/>
          <a:ext cx="837972" cy="6729984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NB: opioid induced constipation </a:t>
          </a:r>
        </a:p>
      </dsp:txBody>
      <dsp:txXfrm rot="-5400000">
        <a:off x="3785615" y="2347509"/>
        <a:ext cx="6689078" cy="756160"/>
      </dsp:txXfrm>
    </dsp:sp>
    <dsp:sp modelId="{0A9D2E91-8890-834A-90AA-4CC461FAB589}">
      <dsp:nvSpPr>
        <dsp:cNvPr id="0" name=""/>
        <dsp:cNvSpPr/>
      </dsp:nvSpPr>
      <dsp:spPr>
        <a:xfrm>
          <a:off x="0" y="2201855"/>
          <a:ext cx="3785616" cy="1047465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Review chronic medications</a:t>
          </a:r>
        </a:p>
      </dsp:txBody>
      <dsp:txXfrm>
        <a:off x="51133" y="2252988"/>
        <a:ext cx="3683350" cy="945199"/>
      </dsp:txXfrm>
    </dsp:sp>
    <dsp:sp modelId="{6CB259CD-7102-DF4D-B533-F7349992FA42}">
      <dsp:nvSpPr>
        <dsp:cNvPr id="0" name=""/>
        <dsp:cNvSpPr/>
      </dsp:nvSpPr>
      <dsp:spPr>
        <a:xfrm>
          <a:off x="0" y="3301694"/>
          <a:ext cx="3785616" cy="1047465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Habit training </a:t>
          </a:r>
        </a:p>
      </dsp:txBody>
      <dsp:txXfrm>
        <a:off x="51133" y="3352827"/>
        <a:ext cx="3683350" cy="9451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23E6C-50A9-244B-B7D3-5C257A58D377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080B3B-9AA4-164D-A68A-B3BD8FCCEB5F}">
      <dsp:nvSpPr>
        <dsp:cNvPr id="0" name=""/>
        <dsp:cNvSpPr/>
      </dsp:nvSpPr>
      <dsp:spPr>
        <a:xfrm>
          <a:off x="0" y="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Toileting/stooling</a:t>
          </a:r>
        </a:p>
      </dsp:txBody>
      <dsp:txXfrm>
        <a:off x="0" y="0"/>
        <a:ext cx="10515600" cy="543917"/>
      </dsp:txXfrm>
    </dsp:sp>
    <dsp:sp modelId="{27BAC285-409D-3945-81BD-9B8736353D03}">
      <dsp:nvSpPr>
        <dsp:cNvPr id="0" name=""/>
        <dsp:cNvSpPr/>
      </dsp:nvSpPr>
      <dsp:spPr>
        <a:xfrm>
          <a:off x="0" y="54391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4A80F-29BE-0442-AC8C-DDB8EDDBF8EC}">
      <dsp:nvSpPr>
        <dsp:cNvPr id="0" name=""/>
        <dsp:cNvSpPr/>
      </dsp:nvSpPr>
      <dsp:spPr>
        <a:xfrm>
          <a:off x="0" y="543917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Position</a:t>
          </a:r>
        </a:p>
      </dsp:txBody>
      <dsp:txXfrm>
        <a:off x="0" y="543917"/>
        <a:ext cx="10515600" cy="543917"/>
      </dsp:txXfrm>
    </dsp:sp>
    <dsp:sp modelId="{9265A46D-8557-B844-B9FF-3E6F02C190E6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29F7A-50C0-4240-A71E-F48A37AC54A6}">
      <dsp:nvSpPr>
        <dsp:cNvPr id="0" name=""/>
        <dsp:cNvSpPr/>
      </dsp:nvSpPr>
      <dsp:spPr>
        <a:xfrm>
          <a:off x="0" y="1087834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Avoid straining</a:t>
          </a:r>
        </a:p>
      </dsp:txBody>
      <dsp:txXfrm>
        <a:off x="0" y="1087834"/>
        <a:ext cx="10515600" cy="543917"/>
      </dsp:txXfrm>
    </dsp:sp>
    <dsp:sp modelId="{832C0128-BD42-B940-ADA5-31350E7FC423}">
      <dsp:nvSpPr>
        <dsp:cNvPr id="0" name=""/>
        <dsp:cNvSpPr/>
      </dsp:nvSpPr>
      <dsp:spPr>
        <a:xfrm>
          <a:off x="0" y="1631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57857-4BE8-B14F-855B-FE3B9FB2DC5C}">
      <dsp:nvSpPr>
        <dsp:cNvPr id="0" name=""/>
        <dsp:cNvSpPr/>
      </dsp:nvSpPr>
      <dsp:spPr>
        <a:xfrm>
          <a:off x="0" y="1631751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Defecation manoevres</a:t>
          </a:r>
        </a:p>
      </dsp:txBody>
      <dsp:txXfrm>
        <a:off x="0" y="1631751"/>
        <a:ext cx="10515600" cy="543917"/>
      </dsp:txXfrm>
    </dsp:sp>
    <dsp:sp modelId="{46357957-3C13-154F-AEC7-0DF12515C536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0E2955-93C1-B140-A733-5E0B58AD2A36}">
      <dsp:nvSpPr>
        <dsp:cNvPr id="0" name=""/>
        <dsp:cNvSpPr/>
      </dsp:nvSpPr>
      <dsp:spPr>
        <a:xfrm>
          <a:off x="0" y="2175669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	How to support perineum</a:t>
          </a:r>
        </a:p>
      </dsp:txBody>
      <dsp:txXfrm>
        <a:off x="0" y="2175669"/>
        <a:ext cx="10515600" cy="543917"/>
      </dsp:txXfrm>
    </dsp:sp>
    <dsp:sp modelId="{CCB843B7-3198-6E4C-97BB-A8E8C755906B}">
      <dsp:nvSpPr>
        <dsp:cNvPr id="0" name=""/>
        <dsp:cNvSpPr/>
      </dsp:nvSpPr>
      <dsp:spPr>
        <a:xfrm>
          <a:off x="0" y="2719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09429A-9D23-2C46-A9DD-2684B5B652BD}">
      <dsp:nvSpPr>
        <dsp:cNvPr id="0" name=""/>
        <dsp:cNvSpPr/>
      </dsp:nvSpPr>
      <dsp:spPr>
        <a:xfrm>
          <a:off x="0" y="2719586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	Splint </a:t>
          </a:r>
          <a:r>
            <a:rPr lang="en-US" sz="2200" kern="1200" dirty="0" err="1"/>
            <a:t>rectocoele</a:t>
          </a:r>
          <a:endParaRPr lang="en-US" sz="2200" kern="1200" dirty="0"/>
        </a:p>
      </dsp:txBody>
      <dsp:txXfrm>
        <a:off x="0" y="2719586"/>
        <a:ext cx="10515600" cy="543917"/>
      </dsp:txXfrm>
    </dsp:sp>
    <dsp:sp modelId="{F3EB1F58-D729-924E-9198-B0DF1FF93E94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7075C6-DA70-AB4D-8AEC-76329309AE93}">
      <dsp:nvSpPr>
        <dsp:cNvPr id="0" name=""/>
        <dsp:cNvSpPr/>
      </dsp:nvSpPr>
      <dsp:spPr>
        <a:xfrm>
          <a:off x="0" y="3263503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	Relax pelvic floor if + </a:t>
          </a:r>
          <a:r>
            <a:rPr lang="en-US" sz="2200" kern="1200" dirty="0" err="1"/>
            <a:t>anismus</a:t>
          </a:r>
          <a:endParaRPr lang="en-US" sz="2200" kern="1200" dirty="0"/>
        </a:p>
      </dsp:txBody>
      <dsp:txXfrm>
        <a:off x="0" y="3263503"/>
        <a:ext cx="10515600" cy="543917"/>
      </dsp:txXfrm>
    </dsp:sp>
    <dsp:sp modelId="{9698CDA0-121C-494F-A565-61456B740F3C}">
      <dsp:nvSpPr>
        <dsp:cNvPr id="0" name=""/>
        <dsp:cNvSpPr/>
      </dsp:nvSpPr>
      <dsp:spPr>
        <a:xfrm>
          <a:off x="0" y="380742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BA2C5-27F2-3E4B-83CA-285FB4A4AA1E}">
      <dsp:nvSpPr>
        <dsp:cNvPr id="0" name=""/>
        <dsp:cNvSpPr/>
      </dsp:nvSpPr>
      <dsp:spPr>
        <a:xfrm>
          <a:off x="0" y="380742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	Improving coordination between abdominal contraction and pelvic floor relaxation </a:t>
          </a:r>
        </a:p>
      </dsp:txBody>
      <dsp:txXfrm>
        <a:off x="0" y="3807420"/>
        <a:ext cx="10515600" cy="5439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AFC4B-2E82-7943-99B5-E83D24EA47E9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CACB7-17EE-B94E-8580-5B7A7ECA65AE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Biofeedback</a:t>
          </a:r>
        </a:p>
      </dsp:txBody>
      <dsp:txXfrm>
        <a:off x="696297" y="538547"/>
        <a:ext cx="4171627" cy="2590157"/>
      </dsp:txXfrm>
    </dsp:sp>
    <dsp:sp modelId="{C4C875BA-ACBA-3E48-B9A7-C3CDD05E132A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F7E74-4CAE-2349-8D7E-938550EEBE88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Pelvic floor physiotherapy </a:t>
          </a:r>
        </a:p>
      </dsp:txBody>
      <dsp:txXfrm>
        <a:off x="5991936" y="538547"/>
        <a:ext cx="4171627" cy="25901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FA64D-2917-114F-B569-B60D78DD823C}">
      <dsp:nvSpPr>
        <dsp:cNvPr id="0" name=""/>
        <dsp:cNvSpPr/>
      </dsp:nvSpPr>
      <dsp:spPr>
        <a:xfrm>
          <a:off x="1320" y="321505"/>
          <a:ext cx="5151313" cy="30907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1. Slow transit constipation</a:t>
          </a:r>
        </a:p>
      </dsp:txBody>
      <dsp:txXfrm>
        <a:off x="1320" y="321505"/>
        <a:ext cx="5151313" cy="3090788"/>
      </dsp:txXfrm>
    </dsp:sp>
    <dsp:sp modelId="{484FD889-4CF8-814B-8B09-782EAF718B9F}">
      <dsp:nvSpPr>
        <dsp:cNvPr id="0" name=""/>
        <dsp:cNvSpPr/>
      </dsp:nvSpPr>
      <dsp:spPr>
        <a:xfrm>
          <a:off x="5667765" y="321505"/>
          <a:ext cx="5151313" cy="3090788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2. Obstructed defecation – with an anatomical component</a:t>
          </a:r>
        </a:p>
      </dsp:txBody>
      <dsp:txXfrm>
        <a:off x="5667765" y="321505"/>
        <a:ext cx="5151313" cy="30907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C74A9-8360-6A49-B50C-732F7DFDDF0D}">
      <dsp:nvSpPr>
        <dsp:cNvPr id="0" name=""/>
        <dsp:cNvSpPr/>
      </dsp:nvSpPr>
      <dsp:spPr>
        <a:xfrm>
          <a:off x="0" y="53"/>
          <a:ext cx="3785616" cy="212255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/>
            <a:t>Periop morbidity</a:t>
          </a:r>
        </a:p>
      </dsp:txBody>
      <dsp:txXfrm>
        <a:off x="103614" y="103667"/>
        <a:ext cx="3578388" cy="1915324"/>
      </dsp:txXfrm>
    </dsp:sp>
    <dsp:sp modelId="{515E96EE-BE17-2E43-89F8-E9DACF8C1F61}">
      <dsp:nvSpPr>
        <dsp:cNvPr id="0" name=""/>
        <dsp:cNvSpPr/>
      </dsp:nvSpPr>
      <dsp:spPr>
        <a:xfrm rot="5400000">
          <a:off x="6301587" y="-74983"/>
          <a:ext cx="1698041" cy="6729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/>
            <a:t>SBO, adhesions, </a:t>
          </a:r>
          <a:r>
            <a:rPr lang="en-US" sz="3300" kern="1200" dirty="0" err="1"/>
            <a:t>etc</a:t>
          </a:r>
          <a:r>
            <a:rPr lang="en-US" sz="3300" kern="1200" dirty="0"/>
            <a:t> 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/>
            <a:t>Ongoing laxative use still quite high </a:t>
          </a:r>
        </a:p>
      </dsp:txBody>
      <dsp:txXfrm rot="-5400000">
        <a:off x="3785616" y="2523880"/>
        <a:ext cx="6647092" cy="1532257"/>
      </dsp:txXfrm>
    </dsp:sp>
    <dsp:sp modelId="{6E91A942-CDEF-4D42-BA00-EFE39C206A09}">
      <dsp:nvSpPr>
        <dsp:cNvPr id="0" name=""/>
        <dsp:cNvSpPr/>
      </dsp:nvSpPr>
      <dsp:spPr>
        <a:xfrm>
          <a:off x="0" y="2228732"/>
          <a:ext cx="3785616" cy="212255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/>
            <a:t>And long term issues </a:t>
          </a:r>
        </a:p>
      </dsp:txBody>
      <dsp:txXfrm>
        <a:off x="103614" y="2332346"/>
        <a:ext cx="3578388" cy="19153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EE810-C0AD-934C-8888-34F542393655}">
      <dsp:nvSpPr>
        <dsp:cNvPr id="0" name=""/>
        <dsp:cNvSpPr/>
      </dsp:nvSpPr>
      <dsp:spPr>
        <a:xfrm rot="5400000">
          <a:off x="3616904" y="-1145400"/>
          <a:ext cx="1421534" cy="407310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Multiparous, pelvic floor issues, obstructed defecation, splinters, scooper, </a:t>
          </a:r>
        </a:p>
      </dsp:txBody>
      <dsp:txXfrm rot="-5400000">
        <a:off x="2291120" y="249778"/>
        <a:ext cx="4003709" cy="1282746"/>
      </dsp:txXfrm>
    </dsp:sp>
    <dsp:sp modelId="{8348B3D5-0B0F-9345-98CF-1182F1AFF160}">
      <dsp:nvSpPr>
        <dsp:cNvPr id="0" name=""/>
        <dsp:cNvSpPr/>
      </dsp:nvSpPr>
      <dsp:spPr>
        <a:xfrm>
          <a:off x="0" y="2692"/>
          <a:ext cx="2291120" cy="17769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History</a:t>
          </a:r>
        </a:p>
      </dsp:txBody>
      <dsp:txXfrm>
        <a:off x="86742" y="89434"/>
        <a:ext cx="2117636" cy="1603434"/>
      </dsp:txXfrm>
    </dsp:sp>
    <dsp:sp modelId="{757C1A36-06FE-C942-916E-9D86D140643D}">
      <dsp:nvSpPr>
        <dsp:cNvPr id="0" name=""/>
        <dsp:cNvSpPr/>
      </dsp:nvSpPr>
      <dsp:spPr>
        <a:xfrm rot="5400000">
          <a:off x="3616904" y="720364"/>
          <a:ext cx="1421534" cy="4073103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Bulge into vagina on straining, other bulges, weak pelvic floor, </a:t>
          </a:r>
        </a:p>
      </dsp:txBody>
      <dsp:txXfrm rot="-5400000">
        <a:off x="2291120" y="2115542"/>
        <a:ext cx="4003709" cy="1282746"/>
      </dsp:txXfrm>
    </dsp:sp>
    <dsp:sp modelId="{70C970C8-6FCB-2B44-91EF-B21F26212BED}">
      <dsp:nvSpPr>
        <dsp:cNvPr id="0" name=""/>
        <dsp:cNvSpPr/>
      </dsp:nvSpPr>
      <dsp:spPr>
        <a:xfrm>
          <a:off x="0" y="1868456"/>
          <a:ext cx="2291120" cy="1776918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Examination</a:t>
          </a:r>
        </a:p>
      </dsp:txBody>
      <dsp:txXfrm>
        <a:off x="86742" y="1955198"/>
        <a:ext cx="2117636" cy="1603434"/>
      </dsp:txXfrm>
    </dsp:sp>
    <dsp:sp modelId="{4CD11049-FA26-6840-91A9-8C2C148F1B78}">
      <dsp:nvSpPr>
        <dsp:cNvPr id="0" name=""/>
        <dsp:cNvSpPr/>
      </dsp:nvSpPr>
      <dsp:spPr>
        <a:xfrm rot="5400000">
          <a:off x="3616904" y="2586128"/>
          <a:ext cx="1421534" cy="4073103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Rectocoele, retention, large</a:t>
          </a:r>
        </a:p>
      </dsp:txBody>
      <dsp:txXfrm rot="-5400000">
        <a:off x="2291120" y="3981306"/>
        <a:ext cx="4003709" cy="1282746"/>
      </dsp:txXfrm>
    </dsp:sp>
    <dsp:sp modelId="{2879AE59-6AB6-724F-9837-7242692547CE}">
      <dsp:nvSpPr>
        <dsp:cNvPr id="0" name=""/>
        <dsp:cNvSpPr/>
      </dsp:nvSpPr>
      <dsp:spPr>
        <a:xfrm>
          <a:off x="0" y="3734221"/>
          <a:ext cx="2291120" cy="177691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Investigations </a:t>
          </a:r>
        </a:p>
      </dsp:txBody>
      <dsp:txXfrm>
        <a:off x="86742" y="3820963"/>
        <a:ext cx="2117636" cy="160343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398B7-554C-9A44-8FDD-737A45290552}">
      <dsp:nvSpPr>
        <dsp:cNvPr id="0" name=""/>
        <dsp:cNvSpPr/>
      </dsp:nvSpPr>
      <dsp:spPr>
        <a:xfrm>
          <a:off x="52" y="230699"/>
          <a:ext cx="5056212" cy="129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Function</a:t>
          </a:r>
        </a:p>
      </dsp:txBody>
      <dsp:txXfrm>
        <a:off x="52" y="230699"/>
        <a:ext cx="5056212" cy="1296000"/>
      </dsp:txXfrm>
    </dsp:sp>
    <dsp:sp modelId="{3591FCA0-EDE6-C94D-A5E6-7B89F5205F24}">
      <dsp:nvSpPr>
        <dsp:cNvPr id="0" name=""/>
        <dsp:cNvSpPr/>
      </dsp:nvSpPr>
      <dsp:spPr>
        <a:xfrm>
          <a:off x="52" y="1526699"/>
          <a:ext cx="5056212" cy="19764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/>
            <a:t>Anismus, dysnergia </a:t>
          </a:r>
        </a:p>
      </dsp:txBody>
      <dsp:txXfrm>
        <a:off x="52" y="1526699"/>
        <a:ext cx="5056212" cy="1976400"/>
      </dsp:txXfrm>
    </dsp:sp>
    <dsp:sp modelId="{060E8A8E-705C-6C4F-A6A2-2E90DECACD92}">
      <dsp:nvSpPr>
        <dsp:cNvPr id="0" name=""/>
        <dsp:cNvSpPr/>
      </dsp:nvSpPr>
      <dsp:spPr>
        <a:xfrm>
          <a:off x="5764134" y="230699"/>
          <a:ext cx="5056212" cy="12960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Pain</a:t>
          </a:r>
        </a:p>
      </dsp:txBody>
      <dsp:txXfrm>
        <a:off x="5764134" y="230699"/>
        <a:ext cx="5056212" cy="1296000"/>
      </dsp:txXfrm>
    </dsp:sp>
    <dsp:sp modelId="{8664BA50-0DA7-1E47-943E-854B1AD48A31}">
      <dsp:nvSpPr>
        <dsp:cNvPr id="0" name=""/>
        <dsp:cNvSpPr/>
      </dsp:nvSpPr>
      <dsp:spPr>
        <a:xfrm>
          <a:off x="5764134" y="1526699"/>
          <a:ext cx="5056212" cy="1976400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/>
            <a:t>Chronic pelvic pain, dyspareunia </a:t>
          </a:r>
        </a:p>
      </dsp:txBody>
      <dsp:txXfrm>
        <a:off x="5764134" y="1526699"/>
        <a:ext cx="5056212" cy="19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BD8CE-91D2-3044-A122-4C076DEBD28E}" type="datetimeFigureOut">
              <a:rPr lang="en-US" smtClean="0"/>
              <a:t>7/21/24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47182-8F72-8345-98A7-2A6D8F421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28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Bulking agents – increase stool bulk, need water. </a:t>
            </a:r>
            <a:r>
              <a:rPr lang="en-US" dirty="0" err="1"/>
              <a:t>Eg</a:t>
            </a:r>
            <a:r>
              <a:rPr lang="en-US" dirty="0"/>
              <a:t> </a:t>
            </a:r>
            <a:r>
              <a:rPr lang="en-US" dirty="0" err="1"/>
              <a:t>fybogel</a:t>
            </a:r>
            <a:endParaRPr lang="en-US" dirty="0"/>
          </a:p>
          <a:p>
            <a:r>
              <a:rPr lang="en-US" dirty="0" err="1"/>
              <a:t>Stimaulant</a:t>
            </a:r>
            <a:r>
              <a:rPr lang="en-US" dirty="0"/>
              <a:t> laxatives </a:t>
            </a:r>
            <a:r>
              <a:rPr lang="en-US" dirty="0" err="1"/>
              <a:t>eg</a:t>
            </a:r>
            <a:r>
              <a:rPr lang="en-US" dirty="0"/>
              <a:t> Dulcolax, senna. Increase contractility</a:t>
            </a:r>
          </a:p>
          <a:p>
            <a:r>
              <a:rPr lang="en-US" dirty="0"/>
              <a:t>Stool softeners – lactulose</a:t>
            </a:r>
          </a:p>
          <a:p>
            <a:r>
              <a:rPr lang="en-US" dirty="0"/>
              <a:t>Osmotic agents – PEGs </a:t>
            </a:r>
          </a:p>
          <a:p>
            <a:r>
              <a:rPr lang="en-US" dirty="0"/>
              <a:t>Prokinetics</a:t>
            </a:r>
          </a:p>
          <a:p>
            <a:r>
              <a:rPr lang="en-US" dirty="0"/>
              <a:t>Prosecretory agents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47182-8F72-8345-98A7-2A6D8F421B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98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Biofeedback – real time education and feedback with physiological tests</a:t>
            </a:r>
          </a:p>
          <a:p>
            <a:r>
              <a:rPr lang="en-US" dirty="0"/>
              <a:t>Pelvic floor physio - ? How to define this. Physiotherapy and exercises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47182-8F72-8345-98A7-2A6D8F421B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1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47182-8F72-8345-98A7-2A6D8F421BB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5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1E527-541B-9235-CEFB-6B41C3FE5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9AF74D-8D52-D332-4C68-1F21EA466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C3043-4720-08A0-A6AC-39C4623BB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9720-DD21-2F48-B0F0-80F606B0C158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5C06F-458A-6458-2A7C-BE76B8C72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2CB9A-9D4C-8FFC-DD54-EBB28878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1D13-8052-404E-9921-B5595101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60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EF8B4-AB11-8C37-C916-42A0143CA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1D20A-257A-2D25-A4F3-00F8946CB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4B394-7484-6757-24CC-ED6C1476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9720-DD21-2F48-B0F0-80F606B0C158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D3937-C5D7-C61C-6856-F64D5B86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33C64-8F87-BCBE-9C18-4E2588D6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1D13-8052-404E-9921-B5595101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06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7BA446-D00B-55CB-0F50-763B7C7B2B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E73E2-935B-E841-550F-61C800CCC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870F0-DBCC-D17F-9E47-15D773C7F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9720-DD21-2F48-B0F0-80F606B0C158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F0A30-86F5-6063-282F-03F2AA7F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453CE-D2C5-5866-8899-7C7F99E9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1D13-8052-404E-9921-B5595101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1FDC3-8BDF-AAD9-525F-5F873EDB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7561D-F887-C0DF-71B8-99BE1D3A9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D656D-2141-C271-E230-BB4B25570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9720-DD21-2F48-B0F0-80F606B0C158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41B6A-2B55-6C99-77FC-7641F781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337F6-0DB9-768C-8070-E1325F023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1D13-8052-404E-9921-B5595101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3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0058-998D-880B-1F63-FE46417B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95C4F-C17F-0EC2-2A63-48D91359D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3D713-E6CA-2FB5-0B83-892A1668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9720-DD21-2F48-B0F0-80F606B0C158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4268-5FB6-4B25-E3CF-60F71953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EF1-F2B2-CB41-FE2D-E83AA5CF7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1D13-8052-404E-9921-B5595101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55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F0247-EB70-1DA2-3389-F99679872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4AECA-E86E-DE55-9D16-CC0003CF31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5655E-433D-CD51-1236-3ED300B02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B2E0A-206F-DA06-DAB3-3927ED2A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9720-DD21-2F48-B0F0-80F606B0C158}" type="datetimeFigureOut">
              <a:rPr lang="en-US" smtClean="0"/>
              <a:t>7/21/24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B331D-B890-A3EE-8B5A-37DE889DE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64F02-8145-8405-4DF1-9FA6B67AE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1D13-8052-404E-9921-B5595101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58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021C4-B497-61FF-4DF9-038366B45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AB08B-C1E2-A9A9-188A-EBECC23F4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BEFCCD-DEF1-6085-91A1-A1FB63746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86316-F36E-E42D-5190-69934FC6D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FD1290-5DEE-9750-A8FC-5C4FFBD613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BDAABF-5422-17A1-F0D1-1548FA07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9720-DD21-2F48-B0F0-80F606B0C158}" type="datetimeFigureOut">
              <a:rPr lang="en-US" smtClean="0"/>
              <a:t>7/21/24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269ECF-AD30-55B5-DF1B-50C66ECE9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B040A0-DF79-E5CD-6046-04B95648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1D13-8052-404E-9921-B5595101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9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4F742-64C3-2435-BC49-3A79D67ED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96B2D2-6E2F-C8C8-C74D-293F10458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9720-DD21-2F48-B0F0-80F606B0C158}" type="datetimeFigureOut">
              <a:rPr lang="en-US" smtClean="0"/>
              <a:t>7/21/24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004CE-36E6-E1BE-70C7-450ECC78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96839-2D65-FE59-BFE2-8994B8836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1D13-8052-404E-9921-B5595101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90C707-A121-5C6C-377C-307CE74F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9720-DD21-2F48-B0F0-80F606B0C158}" type="datetimeFigureOut">
              <a:rPr lang="en-US" smtClean="0"/>
              <a:t>7/21/24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A36604-A7D8-EBDF-45C5-82431A4C3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8C7A5-38E0-AACB-E10D-FB2E58814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1D13-8052-404E-9921-B5595101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1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199F-C9DD-600C-4CB9-CD1A15E79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CDD2D-74D6-9366-BDE6-0699359B1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E40F9-1CBA-C1D6-29E4-0932BC5E8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42063-5F97-02E8-A3F9-7DAB2E119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9720-DD21-2F48-B0F0-80F606B0C158}" type="datetimeFigureOut">
              <a:rPr lang="en-US" smtClean="0"/>
              <a:t>7/21/24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BA7DC-DA60-A3A1-69EA-3A2971EB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8B16A-2D75-0B10-3689-F5F795EC2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1D13-8052-404E-9921-B5595101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342BC-3E0C-0939-9E93-10BD7838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735309-CD07-CF5A-6B77-2B9175DED1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611DA-BCDA-DF15-DFC2-542C7D981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2A2DE0-447B-DD3B-42CF-8484539B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9720-DD21-2F48-B0F0-80F606B0C158}" type="datetimeFigureOut">
              <a:rPr lang="en-US" smtClean="0"/>
              <a:t>7/21/24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4984D-40E5-AA92-E4B9-7824AD03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2DDCA-7ABB-8262-DC89-DB0954537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1D13-8052-404E-9921-B5595101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3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52D6D9-223F-D5F7-8FB5-FC53402B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78C54-E4B3-8F01-5CE4-7A0100296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021E-0904-9263-2DAC-4ED1898F4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39720-DD21-2F48-B0F0-80F606B0C158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38CD6-D47C-2E7A-B97E-8345FA8E6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FE5C7-A3AF-D941-595B-95F68ABC4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71D13-8052-404E-9921-B5595101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0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51879-BA2D-0370-C990-AC8E17EE70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Surgery for Constipation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59B98-449E-C745-85D9-E4E05AF65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By Nicola MacRobert</a:t>
            </a:r>
          </a:p>
          <a:p>
            <a:r>
              <a:rPr lang="en-US" dirty="0"/>
              <a:t>Charlotte </a:t>
            </a:r>
            <a:r>
              <a:rPr lang="en-US" dirty="0" err="1"/>
              <a:t>Maxeke</a:t>
            </a:r>
            <a:r>
              <a:rPr lang="en-US" dirty="0"/>
              <a:t> Johannesburg Academic Hospital </a:t>
            </a:r>
          </a:p>
          <a:p>
            <a:r>
              <a:rPr lang="en-US" dirty="0" err="1"/>
              <a:t>ColoEscape</a:t>
            </a:r>
            <a:r>
              <a:rPr lang="en-US" dirty="0"/>
              <a:t> </a:t>
            </a:r>
          </a:p>
          <a:p>
            <a:r>
              <a:rPr lang="en-US" dirty="0"/>
              <a:t>July 2024</a:t>
            </a:r>
          </a:p>
        </p:txBody>
      </p:sp>
    </p:spTree>
    <p:extLst>
      <p:ext uri="{BB962C8B-B14F-4D97-AF65-F5344CB8AC3E}">
        <p14:creationId xmlns:p14="http://schemas.microsoft.com/office/powerpoint/2010/main" val="182582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F9706-4C9C-23E9-211C-8480E7556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Versus Biofeedback and pelvic floor physiotherapy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CE249D-966F-CD96-03E5-59985B895F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7943619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5963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2A5AC-3BBF-4744-7F39-C80F3DF07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US" sz="4000" dirty="0"/>
              <a:t>Referred for surgery - the surgical targets: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AADCA49-E44E-8ECA-82F3-E734774AA2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385829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2946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B72A8-480E-31F2-1457-B5352CDB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Surgical target – slow transit constipation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81179-1DA9-6E26-17AD-40FE0279D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Chronically constipated – for years</a:t>
            </a:r>
          </a:p>
          <a:p>
            <a:r>
              <a:rPr lang="en-US" dirty="0"/>
              <a:t>&lt;1% (minority) of constipated patients </a:t>
            </a:r>
          </a:p>
          <a:p>
            <a:r>
              <a:rPr lang="en-US" dirty="0"/>
              <a:t>Often since young</a:t>
            </a:r>
          </a:p>
          <a:p>
            <a:r>
              <a:rPr lang="en-US" dirty="0"/>
              <a:t>Very infrequently stool</a:t>
            </a:r>
          </a:p>
          <a:p>
            <a:r>
              <a:rPr lang="en-US" dirty="0"/>
              <a:t>Often no urge to stool</a:t>
            </a:r>
          </a:p>
          <a:p>
            <a:r>
              <a:rPr lang="en-US" dirty="0"/>
              <a:t>Slow transit studies (ROM test, Hinton test, scintigraphy)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5F161-53D9-534A-BBDB-DD514D7A8435}"/>
              </a:ext>
            </a:extLst>
          </p:cNvPr>
          <p:cNvSpPr txBox="1"/>
          <p:nvPr/>
        </p:nvSpPr>
        <p:spPr>
          <a:xfrm>
            <a:off x="8343900" y="6381115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Knowles et al, Systematic review Colorectal </a:t>
            </a:r>
            <a:r>
              <a:rPr lang="en-US" sz="1200" dirty="0" err="1"/>
              <a:t>dise</a:t>
            </a:r>
            <a:r>
              <a:rPr lang="en-US" sz="1200" dirty="0"/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3326702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7F67F-289B-318F-3B3C-EEDB6BBEC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options for STC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0751F-2D5A-F2F5-7968-74B05CF13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Loop ileostomy (50% - no regret, 25% minimal regret, not complication free)</a:t>
            </a:r>
          </a:p>
          <a:p>
            <a:pPr lvl="1"/>
            <a:r>
              <a:rPr lang="en-US" dirty="0"/>
              <a:t>Need to then remove the colon? </a:t>
            </a:r>
          </a:p>
          <a:p>
            <a:pPr lvl="1"/>
            <a:r>
              <a:rPr lang="en-US" dirty="0"/>
              <a:t>Screening, diversion colitis, mucous leakage</a:t>
            </a:r>
          </a:p>
          <a:p>
            <a:r>
              <a:rPr lang="en-US" dirty="0"/>
              <a:t>Total colectomy + end ileostomy/IRA/ISA</a:t>
            </a:r>
          </a:p>
          <a:p>
            <a:pPr lvl="1"/>
            <a:r>
              <a:rPr lang="en-US" dirty="0"/>
              <a:t>Pre-colectomy ileostomy predicts outcome of TC </a:t>
            </a:r>
          </a:p>
          <a:p>
            <a:r>
              <a:rPr lang="en-US" dirty="0"/>
              <a:t>Subtotal colectomy + </a:t>
            </a:r>
            <a:r>
              <a:rPr lang="en-US" dirty="0" err="1"/>
              <a:t>caeco</a:t>
            </a:r>
            <a:r>
              <a:rPr lang="en-US" dirty="0"/>
              <a:t>-rectal anastomosis (retrograde/antegrade)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3E3E5-F2FD-4ABD-7B73-72A3B4602742}"/>
              </a:ext>
            </a:extLst>
          </p:cNvPr>
          <p:cNvSpPr txBox="1"/>
          <p:nvPr/>
        </p:nvSpPr>
        <p:spPr>
          <a:xfrm>
            <a:off x="7783830" y="6176963"/>
            <a:ext cx="3569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Ileostomy for chronic constipation: a good idea or just asking for more trouble? Davis et al 2021</a:t>
            </a:r>
          </a:p>
        </p:txBody>
      </p:sp>
    </p:spTree>
    <p:extLst>
      <p:ext uri="{BB962C8B-B14F-4D97-AF65-F5344CB8AC3E}">
        <p14:creationId xmlns:p14="http://schemas.microsoft.com/office/powerpoint/2010/main" val="1606564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7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FD008B-CDE7-5B09-DFAD-965C4BEE1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84523"/>
            <a:ext cx="10905066" cy="52889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B525B2-6B40-CD99-153A-B105A9CD8841}"/>
              </a:ext>
            </a:extLst>
          </p:cNvPr>
          <p:cNvSpPr txBox="1"/>
          <p:nvPr/>
        </p:nvSpPr>
        <p:spPr>
          <a:xfrm>
            <a:off x="9205383" y="6479470"/>
            <a:ext cx="4686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Ugo </a:t>
            </a:r>
            <a:r>
              <a:rPr lang="en-US" sz="1200" dirty="0" err="1"/>
              <a:t>Grossi</a:t>
            </a:r>
            <a:r>
              <a:rPr lang="en-US" sz="1200" dirty="0"/>
              <a:t>, ESCP FI webinar 2023, ODS talk </a:t>
            </a:r>
          </a:p>
        </p:txBody>
      </p:sp>
    </p:spTree>
    <p:extLst>
      <p:ext uri="{BB962C8B-B14F-4D97-AF65-F5344CB8AC3E}">
        <p14:creationId xmlns:p14="http://schemas.microsoft.com/office/powerpoint/2010/main" val="2835522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68FD2-CA38-A306-D7FC-74C38FF97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360949"/>
            <a:ext cx="7772400" cy="24099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98FC30-B55E-1611-7730-06596EE72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0" y="3096539"/>
            <a:ext cx="7772400" cy="279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69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77C8657-FDA1-D901-9918-322EA141A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5D2E5-21EF-EDCE-ABAF-0095CEE3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+ colectomy is not risk free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3A902-6C54-B2CE-485F-5B235A12D35D}"/>
              </a:ext>
            </a:extLst>
          </p:cNvPr>
          <p:cNvSpPr txBox="1"/>
          <p:nvPr/>
        </p:nvSpPr>
        <p:spPr>
          <a:xfrm>
            <a:off x="7123940" y="5971246"/>
            <a:ext cx="428105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/>
              <a:t>Outcome of colectomy for severe idiopathic constipation, </a:t>
            </a:r>
            <a:r>
              <a:rPr lang="en-US" sz="1200" dirty="0" err="1"/>
              <a:t>Kamm</a:t>
            </a:r>
            <a:r>
              <a:rPr lang="en-US" sz="1200" dirty="0"/>
              <a:t> et al 88</a:t>
            </a:r>
            <a:endParaRPr lang="en-US" sz="1200"/>
          </a:p>
          <a:p>
            <a:pPr>
              <a:spcAft>
                <a:spcPts val="600"/>
              </a:spcAft>
            </a:pPr>
            <a:r>
              <a:rPr lang="en-US" sz="1200" dirty="0"/>
              <a:t>Surgery for constipation: systematic review and practice recommendations, Knowles et al </a:t>
            </a:r>
            <a:endParaRPr lang="en-US" sz="12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201755A-BA4B-71C2-911A-5534D14BC5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59658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9269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EAC1-BDFC-3411-D221-B644A894B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040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No help with bloating and abdominal pain – be cautious if these are the predominant symptoms (IBS-C)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052595-24CB-FB09-9AB1-B9A4DAEED52C}"/>
              </a:ext>
            </a:extLst>
          </p:cNvPr>
          <p:cNvSpPr txBox="1"/>
          <p:nvPr/>
        </p:nvSpPr>
        <p:spPr>
          <a:xfrm>
            <a:off x="8569643" y="6353294"/>
            <a:ext cx="60979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Knowles et al, Systematic review Colorectal dis, 2017</a:t>
            </a:r>
          </a:p>
        </p:txBody>
      </p:sp>
    </p:spTree>
    <p:extLst>
      <p:ext uri="{BB962C8B-B14F-4D97-AF65-F5344CB8AC3E}">
        <p14:creationId xmlns:p14="http://schemas.microsoft.com/office/powerpoint/2010/main" val="3313677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4134-C3DE-0FD7-3206-CC5AAA4B3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4198"/>
            <a:ext cx="10515600" cy="4541412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Important exclusion criteria for TC in STC:</a:t>
            </a:r>
            <a:br>
              <a:rPr lang="en-US" dirty="0"/>
            </a:br>
            <a:r>
              <a:rPr lang="en-US" dirty="0"/>
              <a:t>no foregut/small bowel dysmotility</a:t>
            </a:r>
            <a:br>
              <a:rPr lang="en-US" dirty="0"/>
            </a:br>
            <a:r>
              <a:rPr lang="en-US" dirty="0"/>
              <a:t>no outlet problems</a:t>
            </a:r>
            <a:br>
              <a:rPr lang="en-US" dirty="0"/>
            </a:br>
            <a:r>
              <a:rPr lang="en-US" dirty="0"/>
              <a:t>normal anal sphincters  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C4465F-0F8C-7029-5402-AEC0B89FE99A}"/>
              </a:ext>
            </a:extLst>
          </p:cNvPr>
          <p:cNvSpPr txBox="1"/>
          <p:nvPr/>
        </p:nvSpPr>
        <p:spPr>
          <a:xfrm>
            <a:off x="7817005" y="6177776"/>
            <a:ext cx="4270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Slow transit constipation and criteria for colectomy: a cross sectional study of 1568 patients, </a:t>
            </a:r>
            <a:r>
              <a:rPr lang="en-US" sz="1200" dirty="0" err="1"/>
              <a:t>Chaichanavichkij</a:t>
            </a:r>
            <a:r>
              <a:rPr lang="en-US" sz="1200" dirty="0"/>
              <a:t> et al 2021 </a:t>
            </a:r>
          </a:p>
        </p:txBody>
      </p:sp>
    </p:spTree>
    <p:extLst>
      <p:ext uri="{BB962C8B-B14F-4D97-AF65-F5344CB8AC3E}">
        <p14:creationId xmlns:p14="http://schemas.microsoft.com/office/powerpoint/2010/main" val="115575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869DE-E260-2808-DB83-7B28C4DFA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7" y="967291"/>
            <a:ext cx="10515600" cy="5210485"/>
          </a:xfrm>
        </p:spPr>
        <p:txBody>
          <a:bodyPr>
            <a:normAutofit/>
          </a:bodyPr>
          <a:lstStyle/>
          <a:p>
            <a:r>
              <a:rPr lang="en-US" dirty="0"/>
              <a:t>Patient selection is key for TC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and &lt; 1% of patients referred for constipation will potentially qualify for colectomy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Pre-colectomy loop ileostomy?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55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5B339F4-93B9-4E04-9721-143AD6782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0"/>
            <a:ext cx="7147352" cy="5777808"/>
            <a:chOff x="329184" y="1"/>
            <a:chExt cx="524256" cy="577780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C398B7-CBDD-C305-0A70-58F493907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31961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Majority of patients with constipation do not need surgery</a:t>
            </a:r>
          </a:p>
        </p:txBody>
      </p:sp>
    </p:spTree>
    <p:extLst>
      <p:ext uri="{BB962C8B-B14F-4D97-AF65-F5344CB8AC3E}">
        <p14:creationId xmlns:p14="http://schemas.microsoft.com/office/powerpoint/2010/main" val="300688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E5439-1B9B-6830-4DC4-C914142B2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Surgical target – 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59377-D6E5-194E-D95F-85616C805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be anatomical </a:t>
            </a:r>
          </a:p>
          <a:p>
            <a:pPr lvl="1"/>
            <a:r>
              <a:rPr lang="en-US" dirty="0"/>
              <a:t>But is the abnormal anatomy a result of abnormal function</a:t>
            </a:r>
          </a:p>
          <a:p>
            <a:pPr lvl="1"/>
            <a:r>
              <a:rPr lang="en-US" dirty="0"/>
              <a:t>A lot of functional + anatomical overlap</a:t>
            </a:r>
          </a:p>
          <a:p>
            <a:pPr lvl="1"/>
            <a:r>
              <a:rPr lang="en-US" dirty="0"/>
              <a:t>Functional issues – </a:t>
            </a:r>
            <a:r>
              <a:rPr lang="en-US" dirty="0" err="1"/>
              <a:t>anismus</a:t>
            </a:r>
            <a:r>
              <a:rPr lang="en-US" dirty="0"/>
              <a:t>/</a:t>
            </a:r>
            <a:r>
              <a:rPr lang="en-US" dirty="0" err="1"/>
              <a:t>dysnnergia</a:t>
            </a:r>
            <a:endParaRPr lang="en-US" dirty="0"/>
          </a:p>
          <a:p>
            <a:r>
              <a:rPr lang="en-US" dirty="0"/>
              <a:t>Need a lot of functional rehab and +++ conservative measures</a:t>
            </a:r>
          </a:p>
          <a:p>
            <a:r>
              <a:rPr lang="en-US" dirty="0"/>
              <a:t>The abnormal anatomy + function must be defined – to identify a surgical target</a:t>
            </a:r>
          </a:p>
          <a:p>
            <a:pPr lvl="1"/>
            <a:r>
              <a:rPr lang="en-US" dirty="0"/>
              <a:t>Defecography - Ba/MRI </a:t>
            </a:r>
          </a:p>
          <a:p>
            <a:pPr lvl="1"/>
            <a:r>
              <a:rPr lang="en-US" dirty="0"/>
              <a:t>ARM</a:t>
            </a:r>
          </a:p>
          <a:p>
            <a:pPr lvl="1"/>
            <a:r>
              <a:rPr lang="en-US" dirty="0"/>
              <a:t>BET </a:t>
            </a:r>
          </a:p>
        </p:txBody>
      </p:sp>
    </p:spTree>
    <p:extLst>
      <p:ext uri="{BB962C8B-B14F-4D97-AF65-F5344CB8AC3E}">
        <p14:creationId xmlns:p14="http://schemas.microsoft.com/office/powerpoint/2010/main" val="937687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3DA9-E9E9-03B8-A2CC-55F29C07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surgical targets in 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01935-F3BD-7F7C-9100-0070B2536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ERP (ERP = surgery)</a:t>
            </a:r>
          </a:p>
          <a:p>
            <a:r>
              <a:rPr lang="en-US" dirty="0"/>
              <a:t>Enterocoele</a:t>
            </a:r>
          </a:p>
          <a:p>
            <a:r>
              <a:rPr lang="en-US" dirty="0" err="1"/>
              <a:t>Rectocoele</a:t>
            </a:r>
            <a:r>
              <a:rPr lang="en-US" dirty="0"/>
              <a:t> (should be trapping, &gt; 4cm)</a:t>
            </a:r>
          </a:p>
          <a:p>
            <a:r>
              <a:rPr lang="en-US" dirty="0"/>
              <a:t>(High grade IRP/intussusception (how to define this? – Oxford 3-5)) </a:t>
            </a:r>
          </a:p>
          <a:p>
            <a:endParaRPr lang="en-US" dirty="0"/>
          </a:p>
          <a:p>
            <a:r>
              <a:rPr lang="en-US" dirty="0"/>
              <a:t>A lot of asymptomatic patients have </a:t>
            </a:r>
            <a:r>
              <a:rPr lang="en-US" dirty="0" err="1"/>
              <a:t>rectocoeles</a:t>
            </a:r>
            <a:r>
              <a:rPr lang="en-US" dirty="0"/>
              <a:t>/IRP/intussusception on imaging</a:t>
            </a:r>
          </a:p>
          <a:p>
            <a:r>
              <a:rPr lang="en-US" dirty="0"/>
              <a:t>Anatomical severity doesn’t predict symptoms either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CE51B7-A814-3BB4-D66B-9E5A6892C547}"/>
              </a:ext>
            </a:extLst>
          </p:cNvPr>
          <p:cNvSpPr txBox="1"/>
          <p:nvPr/>
        </p:nvSpPr>
        <p:spPr>
          <a:xfrm>
            <a:off x="8408670" y="6354375"/>
            <a:ext cx="3783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Palit</a:t>
            </a:r>
            <a:r>
              <a:rPr lang="en-US" sz="1200" dirty="0"/>
              <a:t> et al, Colorectal Dis 2016</a:t>
            </a:r>
          </a:p>
        </p:txBody>
      </p:sp>
    </p:spTree>
    <p:extLst>
      <p:ext uri="{BB962C8B-B14F-4D97-AF65-F5344CB8AC3E}">
        <p14:creationId xmlns:p14="http://schemas.microsoft.com/office/powerpoint/2010/main" val="1813283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2A9F68-A4BB-9F5C-F903-91E1919B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Before surgery – triple assessment, it must all add up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8D62176-AAB2-DEDE-51E9-C6ADA19E95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832261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7074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51803B-74CA-1385-7A43-582F228FD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US" sz="4000"/>
              <a:t>NB: surgery does not fix…</a:t>
            </a: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0305287D-FC01-B827-EDFF-FA210D44F6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843968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3204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82835-5D55-E7A6-E120-B9F82BAE8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fix this abnormal anatomy? – Ventral Mesh Rectopexy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4EAE3-D7AF-2FC6-F04F-57977D226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Why VMR?</a:t>
            </a:r>
          </a:p>
          <a:p>
            <a:pPr lvl="1"/>
            <a:r>
              <a:rPr lang="en-US" dirty="0"/>
              <a:t>Weakened rectovaginal septum </a:t>
            </a:r>
          </a:p>
          <a:p>
            <a:pPr lvl="1"/>
            <a:r>
              <a:rPr lang="en-US" dirty="0"/>
              <a:t>rectum bulges into vagina instead of evacuating</a:t>
            </a:r>
          </a:p>
          <a:p>
            <a:pPr lvl="1"/>
            <a:r>
              <a:rPr lang="en-US" dirty="0"/>
              <a:t>Where prolapse begins – anteriorly on a weak rectovaginal septum</a:t>
            </a:r>
          </a:p>
          <a:p>
            <a:pPr lvl="1"/>
            <a:r>
              <a:rPr lang="en-US" dirty="0"/>
              <a:t>Deep POD and enterocoele </a:t>
            </a:r>
          </a:p>
          <a:p>
            <a:r>
              <a:rPr lang="en-US" dirty="0"/>
              <a:t>VMR – aims to reinforce this weakened rectovaginal septum with mesh and suspend up the rectum (restores anatomy)</a:t>
            </a:r>
          </a:p>
          <a:p>
            <a:pPr lvl="1"/>
            <a:r>
              <a:rPr lang="en-US" dirty="0"/>
              <a:t>And is nerve sparing </a:t>
            </a:r>
          </a:p>
          <a:p>
            <a:pPr lvl="1"/>
            <a:r>
              <a:rPr lang="en-US" dirty="0"/>
              <a:t>And is quite safe </a:t>
            </a:r>
          </a:p>
          <a:p>
            <a:pPr lvl="1"/>
            <a:r>
              <a:rPr lang="en-US" dirty="0"/>
              <a:t>And can be done minimally invasively </a:t>
            </a:r>
          </a:p>
          <a:p>
            <a:pPr lvl="1"/>
            <a:r>
              <a:rPr lang="en-US" dirty="0"/>
              <a:t>And has decent functional outcomes</a:t>
            </a:r>
          </a:p>
          <a:p>
            <a:pPr lvl="1"/>
            <a:r>
              <a:rPr lang="en-US" dirty="0"/>
              <a:t>Patients quite happy post VMR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9AB5DE-FC4B-26F6-BFBA-7702E52B5030}"/>
              </a:ext>
            </a:extLst>
          </p:cNvPr>
          <p:cNvSpPr txBox="1"/>
          <p:nvPr/>
        </p:nvSpPr>
        <p:spPr>
          <a:xfrm>
            <a:off x="8404860" y="6176963"/>
            <a:ext cx="3787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Long term outcome after laparoscopic ventral mesh rectopexy, </a:t>
            </a:r>
            <a:r>
              <a:rPr lang="en-US" sz="1200" dirty="0" err="1"/>
              <a:t>Costen</a:t>
            </a:r>
            <a:r>
              <a:rPr lang="en-US" sz="1200" dirty="0"/>
              <a:t> et al 2015</a:t>
            </a:r>
          </a:p>
          <a:p>
            <a:r>
              <a:rPr lang="en-US" sz="1200" dirty="0"/>
              <a:t>Andre </a:t>
            </a:r>
            <a:r>
              <a:rPr lang="en-US" sz="1200" dirty="0" err="1"/>
              <a:t>D’Hoore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7765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22E4-84A6-7A7A-E1F3-059EFA9D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…but when you get morbidity in VMR you get real morbidity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DAF24-C773-3EB2-5EE2-BD4415FC5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Mesh morbidity</a:t>
            </a:r>
          </a:p>
          <a:p>
            <a:pPr lvl="1"/>
            <a:r>
              <a:rPr lang="en-US" dirty="0"/>
              <a:t>Biologic mesh (safer but…cost, long term RR???) – and not risk free,</a:t>
            </a:r>
          </a:p>
          <a:p>
            <a:pPr lvl="1"/>
            <a:r>
              <a:rPr lang="en-US" dirty="0"/>
              <a:t>Needs a lot of suturing. Sutures also cause issues and erosions. – so somewhat different surgical technique</a:t>
            </a:r>
          </a:p>
          <a:p>
            <a:pPr lvl="1"/>
            <a:r>
              <a:rPr lang="en-US" dirty="0"/>
              <a:t>Autoimmune reactions</a:t>
            </a:r>
          </a:p>
          <a:p>
            <a:r>
              <a:rPr lang="en-US" dirty="0"/>
              <a:t>Chronic pelvic pain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And VMR ‘restores anatomy’ but not function</a:t>
            </a:r>
          </a:p>
          <a:p>
            <a:r>
              <a:rPr lang="en-US" dirty="0"/>
              <a:t>So, need a lot of pelvic floor functional work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BCFCAB-D43E-3CA5-1EE1-11FE53CEEC2F}"/>
              </a:ext>
            </a:extLst>
          </p:cNvPr>
          <p:cNvSpPr txBox="1"/>
          <p:nvPr/>
        </p:nvSpPr>
        <p:spPr>
          <a:xfrm>
            <a:off x="8648700" y="5329555"/>
            <a:ext cx="3543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</a:t>
            </a:r>
            <a:r>
              <a:rPr lang="en-US" sz="1200" dirty="0" err="1"/>
              <a:t>multicentre</a:t>
            </a:r>
            <a:r>
              <a:rPr lang="en-US" sz="1200" dirty="0"/>
              <a:t> collaboration to assess the safety of Laparoscopic Ventral Rectopexy Evans et al</a:t>
            </a:r>
          </a:p>
          <a:p>
            <a:endParaRPr lang="en-US" sz="1200" dirty="0"/>
          </a:p>
          <a:p>
            <a:r>
              <a:rPr lang="en-US" sz="1200" dirty="0"/>
              <a:t>Mesh related complication and recurrence after ventral mesh rectopexy with synthetic versus biologic mesh: a systematic review and meta-analysis, </a:t>
            </a:r>
            <a:r>
              <a:rPr lang="en-US" sz="1200" dirty="0" err="1"/>
              <a:t>Schans</a:t>
            </a:r>
            <a:r>
              <a:rPr lang="en-US" sz="1200" dirty="0"/>
              <a:t> et al </a:t>
            </a:r>
          </a:p>
        </p:txBody>
      </p:sp>
    </p:spTree>
    <p:extLst>
      <p:ext uri="{BB962C8B-B14F-4D97-AF65-F5344CB8AC3E}">
        <p14:creationId xmlns:p14="http://schemas.microsoft.com/office/powerpoint/2010/main" val="652840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35DE-A056-4644-4390-1E983D7A5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336"/>
            <a:ext cx="11353800" cy="5898515"/>
          </a:xfrm>
        </p:spPr>
        <p:txBody>
          <a:bodyPr>
            <a:normAutofit fontScale="90000"/>
          </a:bodyPr>
          <a:lstStyle/>
          <a:p>
            <a:r>
              <a:rPr lang="en-US" dirty="0"/>
              <a:t>And there are non-mesh approaches, -</a:t>
            </a:r>
            <a:br>
              <a:rPr lang="en-US" dirty="0"/>
            </a:br>
            <a:r>
              <a:rPr lang="en-US" dirty="0"/>
              <a:t>	</a:t>
            </a:r>
            <a:r>
              <a:rPr lang="en-US" sz="3600" dirty="0"/>
              <a:t>suture rectopexy, </a:t>
            </a:r>
            <a:br>
              <a:rPr lang="en-US" sz="3600" dirty="0"/>
            </a:br>
            <a:r>
              <a:rPr lang="en-US" sz="3600" dirty="0"/>
              <a:t>	</a:t>
            </a:r>
            <a:r>
              <a:rPr lang="en-US" sz="3600" dirty="0" err="1"/>
              <a:t>resectional</a:t>
            </a:r>
            <a:r>
              <a:rPr lang="en-US" sz="3600" dirty="0"/>
              <a:t> rectopexy (</a:t>
            </a:r>
            <a:r>
              <a:rPr lang="en-US" sz="3600" dirty="0" err="1"/>
              <a:t>eg</a:t>
            </a:r>
            <a:r>
              <a:rPr lang="en-US" sz="3600" dirty="0"/>
              <a:t> + sigmoid redundancy or pathology), </a:t>
            </a:r>
            <a:br>
              <a:rPr lang="en-US" sz="3600" dirty="0"/>
            </a:br>
            <a:r>
              <a:rPr lang="en-US" sz="3600" dirty="0"/>
              <a:t>	perineal repair of </a:t>
            </a:r>
            <a:r>
              <a:rPr lang="en-US" sz="3600" dirty="0" err="1"/>
              <a:t>rectocoele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	</a:t>
            </a:r>
            <a:r>
              <a:rPr lang="en-US" sz="3600" dirty="0" err="1"/>
              <a:t>intraanal</a:t>
            </a:r>
            <a:r>
              <a:rPr lang="en-US" sz="3600" dirty="0"/>
              <a:t> </a:t>
            </a:r>
            <a:r>
              <a:rPr lang="en-US" sz="3600" dirty="0" err="1"/>
              <a:t>delormes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	STARR  </a:t>
            </a:r>
            <a:r>
              <a:rPr lang="en-US" sz="3600" dirty="0" err="1"/>
              <a:t>etc</a:t>
            </a:r>
            <a:br>
              <a:rPr lang="en-US" sz="3600" dirty="0"/>
            </a:br>
            <a:br>
              <a:rPr lang="en-US" dirty="0"/>
            </a:br>
            <a:r>
              <a:rPr lang="en-US" dirty="0"/>
              <a:t>each with its own pros and cons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so VMR – not one fits all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5BE344-508C-95FB-61BD-08135777A9AC}"/>
              </a:ext>
            </a:extLst>
          </p:cNvPr>
          <p:cNvSpPr txBox="1"/>
          <p:nvPr/>
        </p:nvSpPr>
        <p:spPr>
          <a:xfrm>
            <a:off x="8572500" y="5430522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Muhtaseb</a:t>
            </a:r>
            <a:r>
              <a:rPr lang="en-US" sz="1200" dirty="0"/>
              <a:t> E et al Tech </a:t>
            </a:r>
            <a:r>
              <a:rPr lang="en-US" sz="1200" dirty="0" err="1"/>
              <a:t>Coloproct</a:t>
            </a:r>
            <a:r>
              <a:rPr lang="en-US" sz="1200" dirty="0"/>
              <a:t> 2014</a:t>
            </a:r>
          </a:p>
          <a:p>
            <a:endParaRPr lang="en-US" sz="1200" dirty="0"/>
          </a:p>
          <a:p>
            <a:r>
              <a:rPr lang="en-US" sz="1200" dirty="0"/>
              <a:t>Functional outcome after laparoscopic posterior suture rectopexy versus ventral mesh rectopexy for rectal prolapse Hidaka, </a:t>
            </a:r>
            <a:r>
              <a:rPr lang="en-US" sz="1200" dirty="0" err="1"/>
              <a:t>Lundby</a:t>
            </a:r>
            <a:r>
              <a:rPr lang="en-US" sz="1200" dirty="0"/>
              <a:t> et al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18202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FCF38-CEEB-009A-A2F7-E03820FD6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want fixed the most?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04CEF-C8D9-24ED-3F22-F17E6A1B0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want to wake up every morning and do an easy BM?</a:t>
            </a:r>
          </a:p>
          <a:p>
            <a:r>
              <a:rPr lang="en-US" dirty="0"/>
              <a:t>Do you want to have no bloating and abdominal pain?</a:t>
            </a:r>
          </a:p>
          <a:p>
            <a:r>
              <a:rPr lang="en-US" dirty="0"/>
              <a:t>Do you want a quick fix?</a:t>
            </a:r>
          </a:p>
          <a:p>
            <a:r>
              <a:rPr lang="en-US" dirty="0"/>
              <a:t>Do you have chronic pelvic pain and dyspareunia?</a:t>
            </a:r>
          </a:p>
          <a:p>
            <a:endParaRPr lang="en-US" dirty="0"/>
          </a:p>
          <a:p>
            <a:r>
              <a:rPr lang="en-US" dirty="0"/>
              <a:t>Surgery unlikely to solve these issues </a:t>
            </a:r>
          </a:p>
          <a:p>
            <a:endParaRPr lang="en-US" dirty="0"/>
          </a:p>
          <a:p>
            <a:r>
              <a:rPr lang="en-US" dirty="0"/>
              <a:t>Patient must have realistic expectations of outcome </a:t>
            </a:r>
          </a:p>
        </p:txBody>
      </p:sp>
    </p:spTree>
    <p:extLst>
      <p:ext uri="{BB962C8B-B14F-4D97-AF65-F5344CB8AC3E}">
        <p14:creationId xmlns:p14="http://schemas.microsoft.com/office/powerpoint/2010/main" val="3427707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6D8F-4A43-BC3F-3253-5CB40AC15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10" y="1604343"/>
            <a:ext cx="10515600" cy="3649314"/>
          </a:xfrm>
        </p:spPr>
        <p:txBody>
          <a:bodyPr>
            <a:normAutofit fontScale="90000"/>
          </a:bodyPr>
          <a:lstStyle/>
          <a:p>
            <a:r>
              <a:rPr lang="en-US" dirty="0"/>
              <a:t>And NB: pelvic floor – is it multicompartment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urinary incontinence – patient may be </a:t>
            </a:r>
            <a:r>
              <a:rPr lang="en-US" dirty="0" err="1"/>
              <a:t>overclenching</a:t>
            </a:r>
            <a:r>
              <a:rPr lang="en-US" dirty="0"/>
              <a:t> the pelvic floor</a:t>
            </a:r>
            <a:br>
              <a:rPr lang="en-US" dirty="0"/>
            </a:br>
            <a:br>
              <a:rPr lang="en-US" dirty="0"/>
            </a:br>
            <a:r>
              <a:rPr lang="en-US" b="1" i="1" u="sng" dirty="0"/>
              <a:t>multicompartment issues should be addressed </a:t>
            </a:r>
          </a:p>
        </p:txBody>
      </p:sp>
    </p:spTree>
    <p:extLst>
      <p:ext uri="{BB962C8B-B14F-4D97-AF65-F5344CB8AC3E}">
        <p14:creationId xmlns:p14="http://schemas.microsoft.com/office/powerpoint/2010/main" val="972230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2E9EF-6499-C95E-ACB9-CF99A13D2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9961"/>
            <a:ext cx="10515600" cy="1325563"/>
          </a:xfrm>
        </p:spPr>
        <p:txBody>
          <a:bodyPr/>
          <a:lstStyle/>
          <a:p>
            <a:r>
              <a:rPr lang="en-US" dirty="0"/>
              <a:t>Descending perineum – will VMR hold up the perineum???</a:t>
            </a:r>
          </a:p>
        </p:txBody>
      </p:sp>
    </p:spTree>
    <p:extLst>
      <p:ext uri="{BB962C8B-B14F-4D97-AF65-F5344CB8AC3E}">
        <p14:creationId xmlns:p14="http://schemas.microsoft.com/office/powerpoint/2010/main" val="1049657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BCE5D-13D5-62AD-50A8-98664102B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…in the minority who can be considered for surgery</a:t>
            </a:r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Important principles:</a:t>
            </a:r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exhausted conservative measures</a:t>
            </a:r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well defined surgical target – need work up and investigations</a:t>
            </a:r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MDT</a:t>
            </a:r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extensively counselled patient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75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B00CD-8A66-F1AD-C3A8-81B375A21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469" y="1814784"/>
            <a:ext cx="10515600" cy="3920998"/>
          </a:xfrm>
        </p:spPr>
        <p:txBody>
          <a:bodyPr>
            <a:normAutofit/>
          </a:bodyPr>
          <a:lstStyle/>
          <a:p>
            <a:r>
              <a:rPr lang="en-US" dirty="0"/>
              <a:t>ODS – patient selection for surgery is key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843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22ACA-EB3C-29D2-86FE-407AE17DA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409" y="2227378"/>
            <a:ext cx="10515600" cy="1325563"/>
          </a:xfrm>
        </p:spPr>
        <p:txBody>
          <a:bodyPr/>
          <a:lstStyle/>
          <a:p>
            <a:r>
              <a:rPr lang="en-US" dirty="0"/>
              <a:t>Surgery is no quick fix for the pelvic floor patient</a:t>
            </a:r>
          </a:p>
        </p:txBody>
      </p:sp>
    </p:spTree>
    <p:extLst>
      <p:ext uri="{BB962C8B-B14F-4D97-AF65-F5344CB8AC3E}">
        <p14:creationId xmlns:p14="http://schemas.microsoft.com/office/powerpoint/2010/main" val="2779098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5D153A-04E0-A6D1-7B57-E821DAD12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188" b="5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CB227E-D5C6-5D7B-099F-2702B0F1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Other options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BDCF38-CD95-EED6-88F2-652CEE9EBF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16036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2753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5683B-CC18-1F92-4071-D5D2FF45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30" y="342265"/>
            <a:ext cx="10515600" cy="1325563"/>
          </a:xfrm>
        </p:spPr>
        <p:txBody>
          <a:bodyPr/>
          <a:lstStyle/>
          <a:p>
            <a:r>
              <a:rPr lang="en-US" dirty="0"/>
              <a:t>And…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6BB6B-3FBB-D682-276F-01EEC778B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Stoma </a:t>
            </a:r>
          </a:p>
          <a:p>
            <a:pPr lvl="1"/>
            <a:r>
              <a:rPr lang="en-US" dirty="0"/>
              <a:t>STC – ileostomy</a:t>
            </a:r>
          </a:p>
          <a:p>
            <a:pPr lvl="1"/>
            <a:r>
              <a:rPr lang="en-US" dirty="0"/>
              <a:t>ODS – colostomy </a:t>
            </a:r>
          </a:p>
          <a:p>
            <a:r>
              <a:rPr lang="en-US" dirty="0"/>
              <a:t>Combined STC + ODS (up to 45% of patient with chronic constipation)</a:t>
            </a:r>
          </a:p>
          <a:p>
            <a:pPr lvl="1"/>
            <a:r>
              <a:rPr lang="en-US" dirty="0"/>
              <a:t>Treat the ODS first, consider VMR</a:t>
            </a:r>
          </a:p>
          <a:p>
            <a:r>
              <a:rPr lang="en-US" dirty="0"/>
              <a:t>SNS – not effective for ODS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0CAD70-0222-E746-4D8B-74FDF0C3C9F7}"/>
              </a:ext>
            </a:extLst>
          </p:cNvPr>
          <p:cNvSpPr txBox="1"/>
          <p:nvPr/>
        </p:nvSpPr>
        <p:spPr>
          <a:xfrm>
            <a:off x="7440930" y="6176963"/>
            <a:ext cx="5006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Bharucha</a:t>
            </a:r>
            <a:r>
              <a:rPr lang="en-US" sz="1200" dirty="0"/>
              <a:t> and Knowles, Surgery of the anus, rectum and colon, 4</a:t>
            </a:r>
            <a:r>
              <a:rPr lang="en-US" sz="1200" baseline="30000" dirty="0"/>
              <a:t>th</a:t>
            </a:r>
            <a:r>
              <a:rPr lang="en-US" sz="1200" dirty="0"/>
              <a:t> edition. </a:t>
            </a:r>
          </a:p>
          <a:p>
            <a:r>
              <a:rPr lang="en-US" sz="1200" dirty="0"/>
              <a:t>Chronic constipation in adults, contemporary perspective and clinical challenges, </a:t>
            </a:r>
            <a:r>
              <a:rPr lang="en-US" sz="1200" dirty="0" err="1"/>
              <a:t>Corsetti</a:t>
            </a:r>
            <a:r>
              <a:rPr lang="en-US" sz="1200" dirty="0"/>
              <a:t> et al 2021</a:t>
            </a:r>
          </a:p>
        </p:txBody>
      </p:sp>
    </p:spTree>
    <p:extLst>
      <p:ext uri="{BB962C8B-B14F-4D97-AF65-F5344CB8AC3E}">
        <p14:creationId xmlns:p14="http://schemas.microsoft.com/office/powerpoint/2010/main" val="338850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BCEF-3299-AA59-BC29-110434DB9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10" y="1120229"/>
            <a:ext cx="10515600" cy="4319873"/>
          </a:xfrm>
        </p:spPr>
        <p:txBody>
          <a:bodyPr/>
          <a:lstStyle/>
          <a:p>
            <a:r>
              <a:rPr lang="en-US" dirty="0"/>
              <a:t>So yes, – some pelvic floor patients can be helped with surgery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mad people get sick</a:t>
            </a:r>
            <a:br>
              <a:rPr lang="en-US" sz="2000" dirty="0"/>
            </a:br>
            <a:r>
              <a:rPr lang="en-US" sz="2000" dirty="0"/>
              <a:t>and sick people get mad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don’t forget the psychological stuff… </a:t>
            </a:r>
          </a:p>
        </p:txBody>
      </p:sp>
    </p:spTree>
    <p:extLst>
      <p:ext uri="{BB962C8B-B14F-4D97-AF65-F5344CB8AC3E}">
        <p14:creationId xmlns:p14="http://schemas.microsoft.com/office/powerpoint/2010/main" val="3542464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772851-8347-1358-A577-FC42B65BC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4" t="8824" r="7990" b="24313"/>
          <a:stretch/>
        </p:blipFill>
        <p:spPr>
          <a:xfrm>
            <a:off x="1703070" y="1383030"/>
            <a:ext cx="6777990" cy="3897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E582AC-FF2B-C805-60E5-E4D667B2D28D}"/>
              </a:ext>
            </a:extLst>
          </p:cNvPr>
          <p:cNvSpPr txBox="1"/>
          <p:nvPr/>
        </p:nvSpPr>
        <p:spPr>
          <a:xfrm>
            <a:off x="10046970" y="6309360"/>
            <a:ext cx="265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 Knowles slide ACPBGI 2023 Constipation </a:t>
            </a:r>
          </a:p>
        </p:txBody>
      </p:sp>
    </p:spTree>
    <p:extLst>
      <p:ext uri="{BB962C8B-B14F-4D97-AF65-F5344CB8AC3E}">
        <p14:creationId xmlns:p14="http://schemas.microsoft.com/office/powerpoint/2010/main" val="1186118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1DC9F-A942-DA3E-EB8B-BAACDE253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Radio-opaque marker test – Spink’s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EEEA6-AF03-714D-FBC3-A436425AD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CVP</a:t>
            </a:r>
          </a:p>
          <a:p>
            <a:r>
              <a:rPr lang="en-US" dirty="0"/>
              <a:t>Cut up into 27 little pieces</a:t>
            </a:r>
          </a:p>
          <a:p>
            <a:r>
              <a:rPr lang="en-US" dirty="0"/>
              <a:t>Swallow with some yoghurt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AXR D1 and D5 </a:t>
            </a:r>
          </a:p>
          <a:p>
            <a:r>
              <a:rPr lang="en-US" dirty="0"/>
              <a:t>D5 – look at the markers</a:t>
            </a:r>
          </a:p>
          <a:p>
            <a:r>
              <a:rPr lang="en-US" dirty="0"/>
              <a:t>And number of markers remaining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56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6882A4-F6EF-FEEA-B49D-392A087C5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27321"/>
            <a:ext cx="7772400" cy="280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62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8C9423-E866-8B41-BC0E-5EAA35988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22736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DE80E-22BC-5848-5AA7-55FA88F3F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What do they mean? What do they want fixed?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DB18337-BF3A-0620-E1F4-6B9C175A99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98930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082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A306F-D1D1-387B-D836-40F1E9AE0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US" sz="4000" dirty="0"/>
              <a:t>Definitions: Rome IV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479903-CCAE-2CEB-B7AC-C3C0C092CB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077403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2587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1DB436-BE52-B850-69DF-92F5AE503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Exclude secondary causes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088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9F4FC9-790F-4F97-8EE4-312CE91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582185-B7AA-4C85-9F08-0CF3055EF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928DF6-7FD6-4208-9ACF-63FB7CC78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22B5A5-A76C-4DCB-9522-E70E2E230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0" y="990600"/>
            <a:ext cx="9905999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A3E3B5-72D1-9EBB-7F11-50C4E8F5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261" y="1676400"/>
            <a:ext cx="8968740" cy="259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C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olonoscopy – </a:t>
            </a:r>
            <a:r>
              <a:rPr lang="en-US" sz="4000" dirty="0"/>
              <a:t>poor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diagnostic yield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3C9282-B038-5EB2-C743-228E27CB6120}"/>
              </a:ext>
            </a:extLst>
          </p:cNvPr>
          <p:cNvSpPr txBox="1"/>
          <p:nvPr/>
        </p:nvSpPr>
        <p:spPr>
          <a:xfrm>
            <a:off x="8282940" y="6205834"/>
            <a:ext cx="3909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Chronic Constipation in adults, contemporary perspectives and clinical challenges. Scott et al, 2021</a:t>
            </a:r>
          </a:p>
        </p:txBody>
      </p:sp>
    </p:spTree>
    <p:extLst>
      <p:ext uri="{BB962C8B-B14F-4D97-AF65-F5344CB8AC3E}">
        <p14:creationId xmlns:p14="http://schemas.microsoft.com/office/powerpoint/2010/main" val="3438455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9D9CD1-8450-1FC4-3B4B-B1BFAFCDD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E9F51-FA15-BBAF-67F9-48ED32FE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Conservative measures – mainstay of Mx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09503DA-D077-2609-704A-A466560482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203134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0127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30491-3720-E277-FF15-EE73CED0A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Habit Training?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3FB062-7CFA-7CBB-3C49-7BADF9F344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67826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2878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9065</TotalTime>
  <Words>1413</Words>
  <Application>Microsoft Macintosh PowerPoint</Application>
  <PresentationFormat>Widescreen</PresentationFormat>
  <Paragraphs>189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Surgery for Constipation</vt:lpstr>
      <vt:lpstr>Majority of patients with constipation do not need surgery</vt:lpstr>
      <vt:lpstr>…in the minority who can be considered for surgery  Important principles: 1. exhausted conservative measures 2. well defined surgical target – need work up and investigations 3. MDT 4. extensively counselled patient</vt:lpstr>
      <vt:lpstr>What do they mean? What do they want fixed?</vt:lpstr>
      <vt:lpstr>Definitions: Rome IV </vt:lpstr>
      <vt:lpstr>Exclude secondary causes</vt:lpstr>
      <vt:lpstr>Colonoscopy – poor diagnostic yield </vt:lpstr>
      <vt:lpstr>Conservative measures – mainstay of Mx</vt:lpstr>
      <vt:lpstr>Habit Training? </vt:lpstr>
      <vt:lpstr>Versus Biofeedback and pelvic floor physiotherapy </vt:lpstr>
      <vt:lpstr>Referred for surgery - the surgical targets:</vt:lpstr>
      <vt:lpstr>1. Surgical target – slow transit constipation</vt:lpstr>
      <vt:lpstr>Surgical options for STC</vt:lpstr>
      <vt:lpstr>PowerPoint Presentation</vt:lpstr>
      <vt:lpstr>PowerPoint Presentation</vt:lpstr>
      <vt:lpstr>+ colectomy is not risk free</vt:lpstr>
      <vt:lpstr>No help with bloating and abdominal pain – be cautious if these are the predominant symptoms (IBS-C)</vt:lpstr>
      <vt:lpstr>Important exclusion criteria for TC in STC: no foregut/small bowel dysmotility no outlet problems normal anal sphincters     </vt:lpstr>
      <vt:lpstr>Patient selection is key for TC  and &lt; 1% of patients referred for constipation will potentially qualify for colectomy  Pre-colectomy loop ileostomy?   </vt:lpstr>
      <vt:lpstr>2. Surgical target – ODS</vt:lpstr>
      <vt:lpstr>The surgical targets in ODS </vt:lpstr>
      <vt:lpstr>Before surgery – triple assessment, it must all add up</vt:lpstr>
      <vt:lpstr>NB: surgery does not fix…</vt:lpstr>
      <vt:lpstr>How to fix this abnormal anatomy? – Ventral Mesh Rectopexy </vt:lpstr>
      <vt:lpstr>…but when you get morbidity in VMR you get real morbidity</vt:lpstr>
      <vt:lpstr>And there are non-mesh approaches, -  suture rectopexy,   resectional rectopexy (eg + sigmoid redundancy or pathology),   perineal repair of rectocoele,   intraanal delormes,   STARR  etc  each with its own pros and cons  so VMR – not one fits all   </vt:lpstr>
      <vt:lpstr>What do you want fixed the most?</vt:lpstr>
      <vt:lpstr>And NB: pelvic floor – is it multicompartment  urinary incontinence – patient may be overclenching the pelvic floor  multicompartment issues should be addressed </vt:lpstr>
      <vt:lpstr>Descending perineum – will VMR hold up the perineum???</vt:lpstr>
      <vt:lpstr>ODS – patient selection for surgery is key  </vt:lpstr>
      <vt:lpstr>Surgery is no quick fix for the pelvic floor patient</vt:lpstr>
      <vt:lpstr>Other options </vt:lpstr>
      <vt:lpstr>And…</vt:lpstr>
      <vt:lpstr>So yes, – some pelvic floor patients can be helped with surgery  mad people get sick and sick people get mad   don’t forget the psychological stuff… </vt:lpstr>
      <vt:lpstr>PowerPoint Presentation</vt:lpstr>
      <vt:lpstr>Radio-opaque marker test – Spink’s Test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Surgery for Constipation</dc:title>
  <dc:creator>Nicola MacRobert</dc:creator>
  <cp:lastModifiedBy>Nicola MacRobert</cp:lastModifiedBy>
  <cp:revision>7</cp:revision>
  <dcterms:created xsi:type="dcterms:W3CDTF">2024-07-09T12:21:38Z</dcterms:created>
  <dcterms:modified xsi:type="dcterms:W3CDTF">2024-07-21T04:08:16Z</dcterms:modified>
</cp:coreProperties>
</file>