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98" r:id="rId5"/>
    <p:sldId id="302" r:id="rId6"/>
    <p:sldId id="303" r:id="rId7"/>
    <p:sldId id="259" r:id="rId8"/>
    <p:sldId id="304" r:id="rId9"/>
    <p:sldId id="305" r:id="rId10"/>
    <p:sldId id="271" r:id="rId11"/>
    <p:sldId id="306" r:id="rId12"/>
    <p:sldId id="263" r:id="rId13"/>
    <p:sldId id="265" r:id="rId14"/>
    <p:sldId id="268" r:id="rId15"/>
    <p:sldId id="260" r:id="rId16"/>
    <p:sldId id="262" r:id="rId17"/>
    <p:sldId id="272" r:id="rId18"/>
    <p:sldId id="280" r:id="rId19"/>
    <p:sldId id="274" r:id="rId20"/>
    <p:sldId id="309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>
        <p:scale>
          <a:sx n="100" d="100"/>
          <a:sy n="100" d="100"/>
        </p:scale>
        <p:origin x="5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37DAB-185F-4A81-BC30-8373BEEA28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02759D-4A89-483E-AC2B-85271AB6DFAD}">
      <dgm:prSet/>
      <dgm:spPr/>
      <dgm:t>
        <a:bodyPr/>
        <a:lstStyle/>
        <a:p>
          <a:r>
            <a:rPr lang="en-US"/>
            <a:t>CT chest, abd and pelvis is gold standard</a:t>
          </a:r>
        </a:p>
      </dgm:t>
    </dgm:pt>
    <dgm:pt modelId="{CBADB631-FBE1-4327-9E1F-BD6941353594}" type="parTrans" cxnId="{AC6AACA3-FD40-41C0-A457-6FD33901F8C2}">
      <dgm:prSet/>
      <dgm:spPr/>
      <dgm:t>
        <a:bodyPr/>
        <a:lstStyle/>
        <a:p>
          <a:endParaRPr lang="en-US"/>
        </a:p>
      </dgm:t>
    </dgm:pt>
    <dgm:pt modelId="{969A73E6-0E3B-416B-A4DD-39E2A814A4E1}" type="sibTrans" cxnId="{AC6AACA3-FD40-41C0-A457-6FD33901F8C2}">
      <dgm:prSet/>
      <dgm:spPr/>
      <dgm:t>
        <a:bodyPr/>
        <a:lstStyle/>
        <a:p>
          <a:endParaRPr lang="en-US"/>
        </a:p>
      </dgm:t>
    </dgm:pt>
    <dgm:pt modelId="{B5528453-2FEC-4E45-83AB-8C3AAB41149A}">
      <dgm:prSet/>
      <dgm:spPr/>
      <dgm:t>
        <a:bodyPr/>
        <a:lstStyle/>
        <a:p>
          <a:r>
            <a:rPr lang="en-US"/>
            <a:t>CT [91%]  &amp; MRI [94%] almost equivalent sensitivities</a:t>
          </a:r>
        </a:p>
      </dgm:t>
    </dgm:pt>
    <dgm:pt modelId="{304768E9-82CE-4189-85CB-73AF323BA5AE}" type="parTrans" cxnId="{15A517DE-E26A-4027-ADF9-99B0E05B94F2}">
      <dgm:prSet/>
      <dgm:spPr/>
      <dgm:t>
        <a:bodyPr/>
        <a:lstStyle/>
        <a:p>
          <a:endParaRPr lang="en-US"/>
        </a:p>
      </dgm:t>
    </dgm:pt>
    <dgm:pt modelId="{8D3F3F15-A7F3-43A0-AB7C-DDE3975F975E}" type="sibTrans" cxnId="{15A517DE-E26A-4027-ADF9-99B0E05B94F2}">
      <dgm:prSet/>
      <dgm:spPr/>
      <dgm:t>
        <a:bodyPr/>
        <a:lstStyle/>
        <a:p>
          <a:endParaRPr lang="en-US"/>
        </a:p>
      </dgm:t>
    </dgm:pt>
    <dgm:pt modelId="{C14C7A22-5CE6-4C16-90C7-D07EEDD6E89A}">
      <dgm:prSet/>
      <dgm:spPr/>
      <dgm:t>
        <a:bodyPr/>
        <a:lstStyle/>
        <a:p>
          <a:r>
            <a:rPr lang="en-US"/>
            <a:t>MRI INDICATED</a:t>
          </a:r>
        </a:p>
      </dgm:t>
    </dgm:pt>
    <dgm:pt modelId="{5EA2D4A5-D655-4263-8647-E99647D68635}" type="parTrans" cxnId="{0E9A8892-49E9-4027-A4D9-9C781FA64C76}">
      <dgm:prSet/>
      <dgm:spPr/>
      <dgm:t>
        <a:bodyPr/>
        <a:lstStyle/>
        <a:p>
          <a:endParaRPr lang="en-US"/>
        </a:p>
      </dgm:t>
    </dgm:pt>
    <dgm:pt modelId="{F86AE016-E273-4710-BC4E-B05E73465253}" type="sibTrans" cxnId="{0E9A8892-49E9-4027-A4D9-9C781FA64C76}">
      <dgm:prSet/>
      <dgm:spPr/>
      <dgm:t>
        <a:bodyPr/>
        <a:lstStyle/>
        <a:p>
          <a:endParaRPr lang="en-US"/>
        </a:p>
      </dgm:t>
    </dgm:pt>
    <dgm:pt modelId="{26EF5533-F0E4-427F-A9A5-3522F37801B6}">
      <dgm:prSet/>
      <dgm:spPr/>
      <dgm:t>
        <a:bodyPr/>
        <a:lstStyle/>
        <a:p>
          <a:r>
            <a:rPr lang="en-US"/>
            <a:t>Diagnostic doubt</a:t>
          </a:r>
        </a:p>
      </dgm:t>
    </dgm:pt>
    <dgm:pt modelId="{82D60CB6-A9C1-4A46-AEE1-52E157891F48}" type="parTrans" cxnId="{D115E525-16F8-4DF3-95B8-6C0D2C8B8446}">
      <dgm:prSet/>
      <dgm:spPr/>
      <dgm:t>
        <a:bodyPr/>
        <a:lstStyle/>
        <a:p>
          <a:endParaRPr lang="en-US"/>
        </a:p>
      </dgm:t>
    </dgm:pt>
    <dgm:pt modelId="{822D90B7-3339-4180-9F70-47D157F3BE51}" type="sibTrans" cxnId="{D115E525-16F8-4DF3-95B8-6C0D2C8B8446}">
      <dgm:prSet/>
      <dgm:spPr/>
      <dgm:t>
        <a:bodyPr/>
        <a:lstStyle/>
        <a:p>
          <a:endParaRPr lang="en-US"/>
        </a:p>
      </dgm:t>
    </dgm:pt>
    <dgm:pt modelId="{196B6984-B93A-49F7-AE47-3E2626A93228}">
      <dgm:prSet/>
      <dgm:spPr/>
      <dgm:t>
        <a:bodyPr/>
        <a:lstStyle/>
        <a:p>
          <a:r>
            <a:rPr lang="en-US"/>
            <a:t>Fatty liver </a:t>
          </a:r>
        </a:p>
      </dgm:t>
    </dgm:pt>
    <dgm:pt modelId="{0AEA82BA-CD04-4AB8-AB03-D07D72605900}" type="parTrans" cxnId="{6BB10C21-C082-4393-9ED9-8AAC71FB6793}">
      <dgm:prSet/>
      <dgm:spPr/>
      <dgm:t>
        <a:bodyPr/>
        <a:lstStyle/>
        <a:p>
          <a:endParaRPr lang="en-US"/>
        </a:p>
      </dgm:t>
    </dgm:pt>
    <dgm:pt modelId="{376C9BDE-D04C-4745-9992-C0A49E2386A7}" type="sibTrans" cxnId="{6BB10C21-C082-4393-9ED9-8AAC71FB6793}">
      <dgm:prSet/>
      <dgm:spPr/>
      <dgm:t>
        <a:bodyPr/>
        <a:lstStyle/>
        <a:p>
          <a:endParaRPr lang="en-US"/>
        </a:p>
      </dgm:t>
    </dgm:pt>
    <dgm:pt modelId="{843ABCC3-5621-492B-A607-F79C18B62C7D}">
      <dgm:prSet/>
      <dgm:spPr/>
      <dgm:t>
        <a:bodyPr/>
        <a:lstStyle/>
        <a:p>
          <a:r>
            <a:rPr lang="en-US"/>
            <a:t>Smaller Sub centimeter &amp; multiple lesions</a:t>
          </a:r>
        </a:p>
      </dgm:t>
    </dgm:pt>
    <dgm:pt modelId="{BEB033B0-01E5-4B2D-99A5-118A10292074}" type="parTrans" cxnId="{5BDA1797-3CD3-453E-8629-57B93E63FA3D}">
      <dgm:prSet/>
      <dgm:spPr/>
      <dgm:t>
        <a:bodyPr/>
        <a:lstStyle/>
        <a:p>
          <a:endParaRPr lang="en-US"/>
        </a:p>
      </dgm:t>
    </dgm:pt>
    <dgm:pt modelId="{9A60C886-F1D1-49AC-9B30-AAA4FB1EE4C8}" type="sibTrans" cxnId="{5BDA1797-3CD3-453E-8629-57B93E63FA3D}">
      <dgm:prSet/>
      <dgm:spPr/>
      <dgm:t>
        <a:bodyPr/>
        <a:lstStyle/>
        <a:p>
          <a:endParaRPr lang="en-US"/>
        </a:p>
      </dgm:t>
    </dgm:pt>
    <dgm:pt modelId="{92581A43-3414-4673-B2E8-31FABEDA466F}">
      <dgm:prSet/>
      <dgm:spPr/>
      <dgm:t>
        <a:bodyPr/>
        <a:lstStyle/>
        <a:p>
          <a:r>
            <a:rPr lang="en-US"/>
            <a:t>Post NAT &amp; trx response evaluation</a:t>
          </a:r>
        </a:p>
      </dgm:t>
    </dgm:pt>
    <dgm:pt modelId="{62F659F4-9DEF-45D9-B800-CA694D50635E}" type="parTrans" cxnId="{531592F8-D8E9-4D9D-8E32-0BDCD3A5F6DE}">
      <dgm:prSet/>
      <dgm:spPr/>
      <dgm:t>
        <a:bodyPr/>
        <a:lstStyle/>
        <a:p>
          <a:endParaRPr lang="en-US"/>
        </a:p>
      </dgm:t>
    </dgm:pt>
    <dgm:pt modelId="{22733FF2-0A91-4A51-B9C2-2A4346F1A3B1}" type="sibTrans" cxnId="{531592F8-D8E9-4D9D-8E32-0BDCD3A5F6DE}">
      <dgm:prSet/>
      <dgm:spPr/>
      <dgm:t>
        <a:bodyPr/>
        <a:lstStyle/>
        <a:p>
          <a:endParaRPr lang="en-US"/>
        </a:p>
      </dgm:t>
    </dgm:pt>
    <dgm:pt modelId="{30DC0132-1F53-4F46-A853-4561A718C084}" type="pres">
      <dgm:prSet presAssocID="{86F37DAB-185F-4A81-BC30-8373BEEA285F}" presName="linear" presStyleCnt="0">
        <dgm:presLayoutVars>
          <dgm:animLvl val="lvl"/>
          <dgm:resizeHandles val="exact"/>
        </dgm:presLayoutVars>
      </dgm:prSet>
      <dgm:spPr/>
    </dgm:pt>
    <dgm:pt modelId="{5E956597-76F7-FD43-B9F9-EF5F84DFAB06}" type="pres">
      <dgm:prSet presAssocID="{CB02759D-4A89-483E-AC2B-85271AB6DF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88C47A-B357-E24C-B271-890B082ABFDE}" type="pres">
      <dgm:prSet presAssocID="{969A73E6-0E3B-416B-A4DD-39E2A814A4E1}" presName="spacer" presStyleCnt="0"/>
      <dgm:spPr/>
    </dgm:pt>
    <dgm:pt modelId="{D26CA6D4-D879-7A42-A54C-5F17DD6240BC}" type="pres">
      <dgm:prSet presAssocID="{B5528453-2FEC-4E45-83AB-8C3AAB4114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C42CE1-CD14-B846-8044-B20727E6BCDE}" type="pres">
      <dgm:prSet presAssocID="{8D3F3F15-A7F3-43A0-AB7C-DDE3975F975E}" presName="spacer" presStyleCnt="0"/>
      <dgm:spPr/>
    </dgm:pt>
    <dgm:pt modelId="{39AEBAC6-4CB7-3148-A2C6-2C176D399427}" type="pres">
      <dgm:prSet presAssocID="{C14C7A22-5CE6-4C16-90C7-D07EEDD6E8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713887-48FB-5F43-9023-7F696FF7E8B5}" type="pres">
      <dgm:prSet presAssocID="{C14C7A22-5CE6-4C16-90C7-D07EEDD6E8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F9D01B-24A8-8A45-8835-C39C6DFD57C5}" type="presOf" srcId="{86F37DAB-185F-4A81-BC30-8373BEEA285F}" destId="{30DC0132-1F53-4F46-A853-4561A718C084}" srcOrd="0" destOrd="0" presId="urn:microsoft.com/office/officeart/2005/8/layout/vList2"/>
    <dgm:cxn modelId="{316EAA1E-CE36-5F44-B0C1-3E491285C948}" type="presOf" srcId="{26EF5533-F0E4-427F-A9A5-3522F37801B6}" destId="{DE713887-48FB-5F43-9023-7F696FF7E8B5}" srcOrd="0" destOrd="0" presId="urn:microsoft.com/office/officeart/2005/8/layout/vList2"/>
    <dgm:cxn modelId="{6BB10C21-C082-4393-9ED9-8AAC71FB6793}" srcId="{C14C7A22-5CE6-4C16-90C7-D07EEDD6E89A}" destId="{196B6984-B93A-49F7-AE47-3E2626A93228}" srcOrd="1" destOrd="0" parTransId="{0AEA82BA-CD04-4AB8-AB03-D07D72605900}" sibTransId="{376C9BDE-D04C-4745-9992-C0A49E2386A7}"/>
    <dgm:cxn modelId="{D115E525-16F8-4DF3-95B8-6C0D2C8B8446}" srcId="{C14C7A22-5CE6-4C16-90C7-D07EEDD6E89A}" destId="{26EF5533-F0E4-427F-A9A5-3522F37801B6}" srcOrd="0" destOrd="0" parTransId="{82D60CB6-A9C1-4A46-AEE1-52E157891F48}" sibTransId="{822D90B7-3339-4180-9F70-47D157F3BE51}"/>
    <dgm:cxn modelId="{A67D2875-98E2-CA43-AEE8-2046F4192F60}" type="presOf" srcId="{C14C7A22-5CE6-4C16-90C7-D07EEDD6E89A}" destId="{39AEBAC6-4CB7-3148-A2C6-2C176D399427}" srcOrd="0" destOrd="0" presId="urn:microsoft.com/office/officeart/2005/8/layout/vList2"/>
    <dgm:cxn modelId="{F967438F-3855-1148-9509-852ADEF45AE6}" type="presOf" srcId="{B5528453-2FEC-4E45-83AB-8C3AAB41149A}" destId="{D26CA6D4-D879-7A42-A54C-5F17DD6240BC}" srcOrd="0" destOrd="0" presId="urn:microsoft.com/office/officeart/2005/8/layout/vList2"/>
    <dgm:cxn modelId="{0E9A8892-49E9-4027-A4D9-9C781FA64C76}" srcId="{86F37DAB-185F-4A81-BC30-8373BEEA285F}" destId="{C14C7A22-5CE6-4C16-90C7-D07EEDD6E89A}" srcOrd="2" destOrd="0" parTransId="{5EA2D4A5-D655-4263-8647-E99647D68635}" sibTransId="{F86AE016-E273-4710-BC4E-B05E73465253}"/>
    <dgm:cxn modelId="{5BDA1797-3CD3-453E-8629-57B93E63FA3D}" srcId="{C14C7A22-5CE6-4C16-90C7-D07EEDD6E89A}" destId="{843ABCC3-5621-492B-A607-F79C18B62C7D}" srcOrd="2" destOrd="0" parTransId="{BEB033B0-01E5-4B2D-99A5-118A10292074}" sibTransId="{9A60C886-F1D1-49AC-9B30-AAA4FB1EE4C8}"/>
    <dgm:cxn modelId="{AC6AACA3-FD40-41C0-A457-6FD33901F8C2}" srcId="{86F37DAB-185F-4A81-BC30-8373BEEA285F}" destId="{CB02759D-4A89-483E-AC2B-85271AB6DFAD}" srcOrd="0" destOrd="0" parTransId="{CBADB631-FBE1-4327-9E1F-BD6941353594}" sibTransId="{969A73E6-0E3B-416B-A4DD-39E2A814A4E1}"/>
    <dgm:cxn modelId="{CE8157C8-E02C-8249-B72A-7B8555CFF05A}" type="presOf" srcId="{196B6984-B93A-49F7-AE47-3E2626A93228}" destId="{DE713887-48FB-5F43-9023-7F696FF7E8B5}" srcOrd="0" destOrd="1" presId="urn:microsoft.com/office/officeart/2005/8/layout/vList2"/>
    <dgm:cxn modelId="{1BC915D0-65C7-4546-923F-C804757E1D16}" type="presOf" srcId="{92581A43-3414-4673-B2E8-31FABEDA466F}" destId="{DE713887-48FB-5F43-9023-7F696FF7E8B5}" srcOrd="0" destOrd="3" presId="urn:microsoft.com/office/officeart/2005/8/layout/vList2"/>
    <dgm:cxn modelId="{15A517DE-E26A-4027-ADF9-99B0E05B94F2}" srcId="{86F37DAB-185F-4A81-BC30-8373BEEA285F}" destId="{B5528453-2FEC-4E45-83AB-8C3AAB41149A}" srcOrd="1" destOrd="0" parTransId="{304768E9-82CE-4189-85CB-73AF323BA5AE}" sibTransId="{8D3F3F15-A7F3-43A0-AB7C-DDE3975F975E}"/>
    <dgm:cxn modelId="{C6FEFCEF-D05A-DA4E-A6BF-6BE5A6C03757}" type="presOf" srcId="{CB02759D-4A89-483E-AC2B-85271AB6DFAD}" destId="{5E956597-76F7-FD43-B9F9-EF5F84DFAB06}" srcOrd="0" destOrd="0" presId="urn:microsoft.com/office/officeart/2005/8/layout/vList2"/>
    <dgm:cxn modelId="{59EC84F4-2F26-DE42-9592-7F671F0E3275}" type="presOf" srcId="{843ABCC3-5621-492B-A607-F79C18B62C7D}" destId="{DE713887-48FB-5F43-9023-7F696FF7E8B5}" srcOrd="0" destOrd="2" presId="urn:microsoft.com/office/officeart/2005/8/layout/vList2"/>
    <dgm:cxn modelId="{531592F8-D8E9-4D9D-8E32-0BDCD3A5F6DE}" srcId="{C14C7A22-5CE6-4C16-90C7-D07EEDD6E89A}" destId="{92581A43-3414-4673-B2E8-31FABEDA466F}" srcOrd="3" destOrd="0" parTransId="{62F659F4-9DEF-45D9-B800-CA694D50635E}" sibTransId="{22733FF2-0A91-4A51-B9C2-2A4346F1A3B1}"/>
    <dgm:cxn modelId="{561B9571-779C-8C42-A402-75FE3F3E3728}" type="presParOf" srcId="{30DC0132-1F53-4F46-A853-4561A718C084}" destId="{5E956597-76F7-FD43-B9F9-EF5F84DFAB06}" srcOrd="0" destOrd="0" presId="urn:microsoft.com/office/officeart/2005/8/layout/vList2"/>
    <dgm:cxn modelId="{D3C221FC-37FC-6F47-A3AB-15D208D63821}" type="presParOf" srcId="{30DC0132-1F53-4F46-A853-4561A718C084}" destId="{8588C47A-B357-E24C-B271-890B082ABFDE}" srcOrd="1" destOrd="0" presId="urn:microsoft.com/office/officeart/2005/8/layout/vList2"/>
    <dgm:cxn modelId="{C3C27A24-BD76-C940-AF50-3D0A826C1EB5}" type="presParOf" srcId="{30DC0132-1F53-4F46-A853-4561A718C084}" destId="{D26CA6D4-D879-7A42-A54C-5F17DD6240BC}" srcOrd="2" destOrd="0" presId="urn:microsoft.com/office/officeart/2005/8/layout/vList2"/>
    <dgm:cxn modelId="{D16632DA-B1F7-CE4B-8C5F-437A1ABD70A5}" type="presParOf" srcId="{30DC0132-1F53-4F46-A853-4561A718C084}" destId="{69C42CE1-CD14-B846-8044-B20727E6BCDE}" srcOrd="3" destOrd="0" presId="urn:microsoft.com/office/officeart/2005/8/layout/vList2"/>
    <dgm:cxn modelId="{6AD2B301-30F4-B243-860F-1660FB0166BC}" type="presParOf" srcId="{30DC0132-1F53-4F46-A853-4561A718C084}" destId="{39AEBAC6-4CB7-3148-A2C6-2C176D399427}" srcOrd="4" destOrd="0" presId="urn:microsoft.com/office/officeart/2005/8/layout/vList2"/>
    <dgm:cxn modelId="{E1BEB660-87D9-4F4E-AC4B-6E7E982B9723}" type="presParOf" srcId="{30DC0132-1F53-4F46-A853-4561A718C084}" destId="{DE713887-48FB-5F43-9023-7F696FF7E8B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A770F-1335-3C4B-91A8-6AE411284DE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3E141C1-A218-D648-AEF7-F068745E3641}">
      <dgm:prSet phldrT="[Text]" phldr="0"/>
      <dgm:spPr/>
      <dgm:t>
        <a:bodyPr/>
        <a:lstStyle/>
        <a:p>
          <a:r>
            <a:rPr lang="en-ZA" dirty="0"/>
            <a:t>CRLM </a:t>
          </a:r>
          <a:endParaRPr lang="en-GB" dirty="0"/>
        </a:p>
      </dgm:t>
    </dgm:pt>
    <dgm:pt modelId="{D586D562-885E-8843-A7F2-926681DA4167}" type="parTrans" cxnId="{BC8413CF-5214-9449-8EF7-C9261A442BE0}">
      <dgm:prSet/>
      <dgm:spPr/>
      <dgm:t>
        <a:bodyPr/>
        <a:lstStyle/>
        <a:p>
          <a:endParaRPr lang="en-GB"/>
        </a:p>
      </dgm:t>
    </dgm:pt>
    <dgm:pt modelId="{459462AD-7C23-DD42-8D41-05D29AD2C43B}" type="sibTrans" cxnId="{BC8413CF-5214-9449-8EF7-C9261A442BE0}">
      <dgm:prSet/>
      <dgm:spPr/>
      <dgm:t>
        <a:bodyPr/>
        <a:lstStyle/>
        <a:p>
          <a:endParaRPr lang="en-GB"/>
        </a:p>
      </dgm:t>
    </dgm:pt>
    <dgm:pt modelId="{D54D71C6-0109-9D49-9774-EA4C131FA125}" type="asst">
      <dgm:prSet phldrT="[Text]" phldr="0"/>
      <dgm:spPr/>
      <dgm:t>
        <a:bodyPr/>
        <a:lstStyle/>
        <a:p>
          <a:r>
            <a:rPr lang="en-ZA" dirty="0"/>
            <a:t>Options</a:t>
          </a:r>
          <a:endParaRPr lang="en-GB" dirty="0"/>
        </a:p>
      </dgm:t>
    </dgm:pt>
    <dgm:pt modelId="{0B093F26-55DC-134B-8885-3D3B1642986E}" type="parTrans" cxnId="{52E7B8B5-A2EB-B94A-99D5-2627180A015F}">
      <dgm:prSet/>
      <dgm:spPr/>
      <dgm:t>
        <a:bodyPr/>
        <a:lstStyle/>
        <a:p>
          <a:endParaRPr lang="en-GB"/>
        </a:p>
      </dgm:t>
    </dgm:pt>
    <dgm:pt modelId="{5EEB497F-C309-CC44-9E47-BAC929FAE45C}" type="sibTrans" cxnId="{52E7B8B5-A2EB-B94A-99D5-2627180A015F}">
      <dgm:prSet/>
      <dgm:spPr/>
      <dgm:t>
        <a:bodyPr/>
        <a:lstStyle/>
        <a:p>
          <a:endParaRPr lang="en-GB"/>
        </a:p>
      </dgm:t>
    </dgm:pt>
    <dgm:pt modelId="{4D658701-A281-C345-A6F5-6177984FA579}">
      <dgm:prSet phldrT="[Text]" phldr="0"/>
      <dgm:spPr/>
      <dgm:t>
        <a:bodyPr/>
        <a:lstStyle/>
        <a:p>
          <a:r>
            <a:rPr lang="en-ZA" dirty="0"/>
            <a:t>Primary first </a:t>
          </a:r>
          <a:endParaRPr lang="en-GB" dirty="0"/>
        </a:p>
      </dgm:t>
    </dgm:pt>
    <dgm:pt modelId="{7158CF33-7A93-9C43-A473-0FDF2954FF59}" type="parTrans" cxnId="{072A7CD9-0ABB-7447-B997-358FAAF2F6FD}">
      <dgm:prSet/>
      <dgm:spPr/>
      <dgm:t>
        <a:bodyPr/>
        <a:lstStyle/>
        <a:p>
          <a:endParaRPr lang="en-GB"/>
        </a:p>
      </dgm:t>
    </dgm:pt>
    <dgm:pt modelId="{84749DD2-FBC9-0F48-847E-7C48A0420334}" type="sibTrans" cxnId="{072A7CD9-0ABB-7447-B997-358FAAF2F6FD}">
      <dgm:prSet/>
      <dgm:spPr/>
      <dgm:t>
        <a:bodyPr/>
        <a:lstStyle/>
        <a:p>
          <a:endParaRPr lang="en-GB"/>
        </a:p>
      </dgm:t>
    </dgm:pt>
    <dgm:pt modelId="{72D5D083-0AA1-6547-BA6B-DCA5B2BCE482}">
      <dgm:prSet phldrT="[Text]" phldr="0"/>
      <dgm:spPr/>
      <dgm:t>
        <a:bodyPr/>
        <a:lstStyle/>
        <a:p>
          <a:r>
            <a:rPr lang="en-ZA" dirty="0"/>
            <a:t>Combined approach</a:t>
          </a:r>
          <a:endParaRPr lang="en-GB" dirty="0"/>
        </a:p>
      </dgm:t>
    </dgm:pt>
    <dgm:pt modelId="{D7E1AF0E-A84F-CA4D-9A23-D46E98B837A1}" type="parTrans" cxnId="{8DB39125-E71E-DD40-AB49-C5ECE48BAAB6}">
      <dgm:prSet/>
      <dgm:spPr/>
      <dgm:t>
        <a:bodyPr/>
        <a:lstStyle/>
        <a:p>
          <a:endParaRPr lang="en-GB"/>
        </a:p>
      </dgm:t>
    </dgm:pt>
    <dgm:pt modelId="{B46E3AFE-C612-1549-84E1-66D34B0EE9B4}" type="sibTrans" cxnId="{8DB39125-E71E-DD40-AB49-C5ECE48BAAB6}">
      <dgm:prSet/>
      <dgm:spPr/>
      <dgm:t>
        <a:bodyPr/>
        <a:lstStyle/>
        <a:p>
          <a:endParaRPr lang="en-GB"/>
        </a:p>
      </dgm:t>
    </dgm:pt>
    <dgm:pt modelId="{BAC30026-A471-8A44-9E92-379561C004B4}">
      <dgm:prSet phldrT="[Text]" phldr="0"/>
      <dgm:spPr/>
      <dgm:t>
        <a:bodyPr/>
        <a:lstStyle/>
        <a:p>
          <a:r>
            <a:rPr lang="en-ZA" dirty="0"/>
            <a:t>Liver first approach </a:t>
          </a:r>
          <a:endParaRPr lang="en-GB" dirty="0"/>
        </a:p>
      </dgm:t>
    </dgm:pt>
    <dgm:pt modelId="{06226A4C-D50D-974C-9AB6-5B3C36906FD4}" type="parTrans" cxnId="{31F2A76E-3FD3-9840-AD64-AF1A748F05AD}">
      <dgm:prSet/>
      <dgm:spPr/>
      <dgm:t>
        <a:bodyPr/>
        <a:lstStyle/>
        <a:p>
          <a:endParaRPr lang="en-GB"/>
        </a:p>
      </dgm:t>
    </dgm:pt>
    <dgm:pt modelId="{59A99634-6738-CB4D-8FDE-3634A9A30A79}" type="sibTrans" cxnId="{31F2A76E-3FD3-9840-AD64-AF1A748F05AD}">
      <dgm:prSet/>
      <dgm:spPr/>
      <dgm:t>
        <a:bodyPr/>
        <a:lstStyle/>
        <a:p>
          <a:endParaRPr lang="en-GB"/>
        </a:p>
      </dgm:t>
    </dgm:pt>
    <dgm:pt modelId="{06229FB8-D3FD-EB48-8D32-FAC038E9FF52}" type="pres">
      <dgm:prSet presAssocID="{E37A770F-1335-3C4B-91A8-6AE411284D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E4AF60-0E86-7542-9349-56C05B4AB167}" type="pres">
      <dgm:prSet presAssocID="{93E141C1-A218-D648-AEF7-F068745E3641}" presName="hierRoot1" presStyleCnt="0">
        <dgm:presLayoutVars>
          <dgm:hierBranch val="init"/>
        </dgm:presLayoutVars>
      </dgm:prSet>
      <dgm:spPr/>
    </dgm:pt>
    <dgm:pt modelId="{36C6F85A-4DCB-C24E-B1A7-170660FF728F}" type="pres">
      <dgm:prSet presAssocID="{93E141C1-A218-D648-AEF7-F068745E3641}" presName="rootComposite1" presStyleCnt="0"/>
      <dgm:spPr/>
    </dgm:pt>
    <dgm:pt modelId="{C65789DE-3092-EA49-9BBE-F3F92A6FBBAA}" type="pres">
      <dgm:prSet presAssocID="{93E141C1-A218-D648-AEF7-F068745E3641}" presName="rootText1" presStyleLbl="node0" presStyleIdx="0" presStyleCnt="1">
        <dgm:presLayoutVars>
          <dgm:chPref val="3"/>
        </dgm:presLayoutVars>
      </dgm:prSet>
      <dgm:spPr/>
    </dgm:pt>
    <dgm:pt modelId="{8BE2004A-EFCD-D748-8976-6172DF0DBD52}" type="pres">
      <dgm:prSet presAssocID="{93E141C1-A218-D648-AEF7-F068745E3641}" presName="rootConnector1" presStyleLbl="node1" presStyleIdx="0" presStyleCnt="0"/>
      <dgm:spPr/>
    </dgm:pt>
    <dgm:pt modelId="{F5CF9833-44FB-3942-AFF1-CD4D44061D22}" type="pres">
      <dgm:prSet presAssocID="{93E141C1-A218-D648-AEF7-F068745E3641}" presName="hierChild2" presStyleCnt="0"/>
      <dgm:spPr/>
    </dgm:pt>
    <dgm:pt modelId="{A538A507-8932-C14B-B6F5-D372344F12A5}" type="pres">
      <dgm:prSet presAssocID="{7158CF33-7A93-9C43-A473-0FDF2954FF59}" presName="Name64" presStyleLbl="parChTrans1D2" presStyleIdx="0" presStyleCnt="4"/>
      <dgm:spPr/>
    </dgm:pt>
    <dgm:pt modelId="{D6F770A4-E710-6944-B159-C3610B2B6D8A}" type="pres">
      <dgm:prSet presAssocID="{4D658701-A281-C345-A6F5-6177984FA579}" presName="hierRoot2" presStyleCnt="0">
        <dgm:presLayoutVars>
          <dgm:hierBranch val="init"/>
        </dgm:presLayoutVars>
      </dgm:prSet>
      <dgm:spPr/>
    </dgm:pt>
    <dgm:pt modelId="{73B3CCB8-7AA6-DC41-8086-E219FED7C862}" type="pres">
      <dgm:prSet presAssocID="{4D658701-A281-C345-A6F5-6177984FA579}" presName="rootComposite" presStyleCnt="0"/>
      <dgm:spPr/>
    </dgm:pt>
    <dgm:pt modelId="{E7EF1B9D-C330-7242-B691-899C23C71F5C}" type="pres">
      <dgm:prSet presAssocID="{4D658701-A281-C345-A6F5-6177984FA579}" presName="rootText" presStyleLbl="node2" presStyleIdx="0" presStyleCnt="3">
        <dgm:presLayoutVars>
          <dgm:chPref val="3"/>
        </dgm:presLayoutVars>
      </dgm:prSet>
      <dgm:spPr/>
    </dgm:pt>
    <dgm:pt modelId="{FF8ED3DB-A70C-B743-AABD-232590F20A59}" type="pres">
      <dgm:prSet presAssocID="{4D658701-A281-C345-A6F5-6177984FA579}" presName="rootConnector" presStyleLbl="node2" presStyleIdx="0" presStyleCnt="3"/>
      <dgm:spPr/>
    </dgm:pt>
    <dgm:pt modelId="{6D28BEE8-7DEB-2944-9A46-E8E75EC1BD57}" type="pres">
      <dgm:prSet presAssocID="{4D658701-A281-C345-A6F5-6177984FA579}" presName="hierChild4" presStyleCnt="0"/>
      <dgm:spPr/>
    </dgm:pt>
    <dgm:pt modelId="{A8EFFA8C-E6B7-084A-89CF-6A4A3872D10A}" type="pres">
      <dgm:prSet presAssocID="{4D658701-A281-C345-A6F5-6177984FA579}" presName="hierChild5" presStyleCnt="0"/>
      <dgm:spPr/>
    </dgm:pt>
    <dgm:pt modelId="{A0A0530C-06E4-B446-B13E-11384B407AFA}" type="pres">
      <dgm:prSet presAssocID="{D7E1AF0E-A84F-CA4D-9A23-D46E98B837A1}" presName="Name64" presStyleLbl="parChTrans1D2" presStyleIdx="1" presStyleCnt="4"/>
      <dgm:spPr/>
    </dgm:pt>
    <dgm:pt modelId="{93094C83-615D-2F45-A2E0-A8BB255D4C3E}" type="pres">
      <dgm:prSet presAssocID="{72D5D083-0AA1-6547-BA6B-DCA5B2BCE482}" presName="hierRoot2" presStyleCnt="0">
        <dgm:presLayoutVars>
          <dgm:hierBranch val="init"/>
        </dgm:presLayoutVars>
      </dgm:prSet>
      <dgm:spPr/>
    </dgm:pt>
    <dgm:pt modelId="{ED529DBD-8D95-CA47-BB31-E9FB3C301F36}" type="pres">
      <dgm:prSet presAssocID="{72D5D083-0AA1-6547-BA6B-DCA5B2BCE482}" presName="rootComposite" presStyleCnt="0"/>
      <dgm:spPr/>
    </dgm:pt>
    <dgm:pt modelId="{36D88F06-EF13-9B4C-9817-FC9222229F97}" type="pres">
      <dgm:prSet presAssocID="{72D5D083-0AA1-6547-BA6B-DCA5B2BCE482}" presName="rootText" presStyleLbl="node2" presStyleIdx="1" presStyleCnt="3">
        <dgm:presLayoutVars>
          <dgm:chPref val="3"/>
        </dgm:presLayoutVars>
      </dgm:prSet>
      <dgm:spPr/>
    </dgm:pt>
    <dgm:pt modelId="{188DBEEA-C2AF-8C4B-9930-5DB592F15300}" type="pres">
      <dgm:prSet presAssocID="{72D5D083-0AA1-6547-BA6B-DCA5B2BCE482}" presName="rootConnector" presStyleLbl="node2" presStyleIdx="1" presStyleCnt="3"/>
      <dgm:spPr/>
    </dgm:pt>
    <dgm:pt modelId="{947E84EC-B420-3241-8BB2-7A27679DC0C3}" type="pres">
      <dgm:prSet presAssocID="{72D5D083-0AA1-6547-BA6B-DCA5B2BCE482}" presName="hierChild4" presStyleCnt="0"/>
      <dgm:spPr/>
    </dgm:pt>
    <dgm:pt modelId="{73E47380-38D1-744E-8C06-D79113E198E1}" type="pres">
      <dgm:prSet presAssocID="{72D5D083-0AA1-6547-BA6B-DCA5B2BCE482}" presName="hierChild5" presStyleCnt="0"/>
      <dgm:spPr/>
    </dgm:pt>
    <dgm:pt modelId="{E60F3225-2FB9-C440-A145-D5C63BB5DB78}" type="pres">
      <dgm:prSet presAssocID="{06226A4C-D50D-974C-9AB6-5B3C36906FD4}" presName="Name64" presStyleLbl="parChTrans1D2" presStyleIdx="2" presStyleCnt="4"/>
      <dgm:spPr/>
    </dgm:pt>
    <dgm:pt modelId="{A1FE2A80-48B1-8A4A-88BB-B3F1D8801A1F}" type="pres">
      <dgm:prSet presAssocID="{BAC30026-A471-8A44-9E92-379561C004B4}" presName="hierRoot2" presStyleCnt="0">
        <dgm:presLayoutVars>
          <dgm:hierBranch val="init"/>
        </dgm:presLayoutVars>
      </dgm:prSet>
      <dgm:spPr/>
    </dgm:pt>
    <dgm:pt modelId="{44406829-12DE-B749-A09E-78D70DFB3EE4}" type="pres">
      <dgm:prSet presAssocID="{BAC30026-A471-8A44-9E92-379561C004B4}" presName="rootComposite" presStyleCnt="0"/>
      <dgm:spPr/>
    </dgm:pt>
    <dgm:pt modelId="{51523F6D-8EE3-EF40-9FCA-641B49CF41F4}" type="pres">
      <dgm:prSet presAssocID="{BAC30026-A471-8A44-9E92-379561C004B4}" presName="rootText" presStyleLbl="node2" presStyleIdx="2" presStyleCnt="3">
        <dgm:presLayoutVars>
          <dgm:chPref val="3"/>
        </dgm:presLayoutVars>
      </dgm:prSet>
      <dgm:spPr/>
    </dgm:pt>
    <dgm:pt modelId="{41FD15EB-2949-3C4A-952C-FE4A24EEBB32}" type="pres">
      <dgm:prSet presAssocID="{BAC30026-A471-8A44-9E92-379561C004B4}" presName="rootConnector" presStyleLbl="node2" presStyleIdx="2" presStyleCnt="3"/>
      <dgm:spPr/>
    </dgm:pt>
    <dgm:pt modelId="{63433135-83B0-3047-BDE9-074D5A07A961}" type="pres">
      <dgm:prSet presAssocID="{BAC30026-A471-8A44-9E92-379561C004B4}" presName="hierChild4" presStyleCnt="0"/>
      <dgm:spPr/>
    </dgm:pt>
    <dgm:pt modelId="{63BA3620-D6EE-774E-945D-9138260C3927}" type="pres">
      <dgm:prSet presAssocID="{BAC30026-A471-8A44-9E92-379561C004B4}" presName="hierChild5" presStyleCnt="0"/>
      <dgm:spPr/>
    </dgm:pt>
    <dgm:pt modelId="{465A10AA-944A-6E4B-BB51-2B460B73C07C}" type="pres">
      <dgm:prSet presAssocID="{93E141C1-A218-D648-AEF7-F068745E3641}" presName="hierChild3" presStyleCnt="0"/>
      <dgm:spPr/>
    </dgm:pt>
    <dgm:pt modelId="{B2EFC33C-C412-854A-8C3A-CC353F74EBD7}" type="pres">
      <dgm:prSet presAssocID="{0B093F26-55DC-134B-8885-3D3B1642986E}" presName="Name115" presStyleLbl="parChTrans1D2" presStyleIdx="3" presStyleCnt="4"/>
      <dgm:spPr/>
    </dgm:pt>
    <dgm:pt modelId="{526ED3DA-1DB6-6941-8C66-D9044C868765}" type="pres">
      <dgm:prSet presAssocID="{D54D71C6-0109-9D49-9774-EA4C131FA125}" presName="hierRoot3" presStyleCnt="0">
        <dgm:presLayoutVars>
          <dgm:hierBranch val="init"/>
        </dgm:presLayoutVars>
      </dgm:prSet>
      <dgm:spPr/>
    </dgm:pt>
    <dgm:pt modelId="{499961AD-9F7D-7745-821F-F3B376C849E1}" type="pres">
      <dgm:prSet presAssocID="{D54D71C6-0109-9D49-9774-EA4C131FA125}" presName="rootComposite3" presStyleCnt="0"/>
      <dgm:spPr/>
    </dgm:pt>
    <dgm:pt modelId="{E79C29ED-946B-B441-8340-AC39687CB39D}" type="pres">
      <dgm:prSet presAssocID="{D54D71C6-0109-9D49-9774-EA4C131FA125}" presName="rootText3" presStyleLbl="asst1" presStyleIdx="0" presStyleCnt="1">
        <dgm:presLayoutVars>
          <dgm:chPref val="3"/>
        </dgm:presLayoutVars>
      </dgm:prSet>
      <dgm:spPr/>
    </dgm:pt>
    <dgm:pt modelId="{41A3AF70-DE30-354A-A445-B69803AAF9BB}" type="pres">
      <dgm:prSet presAssocID="{D54D71C6-0109-9D49-9774-EA4C131FA125}" presName="rootConnector3" presStyleLbl="asst1" presStyleIdx="0" presStyleCnt="1"/>
      <dgm:spPr/>
    </dgm:pt>
    <dgm:pt modelId="{983173CA-7AF3-FA40-9545-A87945D283B7}" type="pres">
      <dgm:prSet presAssocID="{D54D71C6-0109-9D49-9774-EA4C131FA125}" presName="hierChild6" presStyleCnt="0"/>
      <dgm:spPr/>
    </dgm:pt>
    <dgm:pt modelId="{FE9318CC-93DD-FC4E-8EA7-E9A0F023F462}" type="pres">
      <dgm:prSet presAssocID="{D54D71C6-0109-9D49-9774-EA4C131FA125}" presName="hierChild7" presStyleCnt="0"/>
      <dgm:spPr/>
    </dgm:pt>
  </dgm:ptLst>
  <dgm:cxnLst>
    <dgm:cxn modelId="{39A41804-E7D7-6B4D-AAE5-BC2DC5A31536}" type="presOf" srcId="{D54D71C6-0109-9D49-9774-EA4C131FA125}" destId="{E79C29ED-946B-B441-8340-AC39687CB39D}" srcOrd="0" destOrd="0" presId="urn:microsoft.com/office/officeart/2009/3/layout/HorizontalOrganizationChart"/>
    <dgm:cxn modelId="{6E8CA905-9B7E-AE42-97E1-5C3FCB4E55A6}" type="presOf" srcId="{7158CF33-7A93-9C43-A473-0FDF2954FF59}" destId="{A538A507-8932-C14B-B6F5-D372344F12A5}" srcOrd="0" destOrd="0" presId="urn:microsoft.com/office/officeart/2009/3/layout/HorizontalOrganizationChart"/>
    <dgm:cxn modelId="{D620AF1D-C4B9-9B4B-B7AC-BF435FDFD85E}" type="presOf" srcId="{06226A4C-D50D-974C-9AB6-5B3C36906FD4}" destId="{E60F3225-2FB9-C440-A145-D5C63BB5DB78}" srcOrd="0" destOrd="0" presId="urn:microsoft.com/office/officeart/2009/3/layout/HorizontalOrganizationChart"/>
    <dgm:cxn modelId="{BBE9DB21-E201-094D-A663-E565B37D52A2}" type="presOf" srcId="{D7E1AF0E-A84F-CA4D-9A23-D46E98B837A1}" destId="{A0A0530C-06E4-B446-B13E-11384B407AFA}" srcOrd="0" destOrd="0" presId="urn:microsoft.com/office/officeart/2009/3/layout/HorizontalOrganizationChart"/>
    <dgm:cxn modelId="{8DB39125-E71E-DD40-AB49-C5ECE48BAAB6}" srcId="{93E141C1-A218-D648-AEF7-F068745E3641}" destId="{72D5D083-0AA1-6547-BA6B-DCA5B2BCE482}" srcOrd="2" destOrd="0" parTransId="{D7E1AF0E-A84F-CA4D-9A23-D46E98B837A1}" sibTransId="{B46E3AFE-C612-1549-84E1-66D34B0EE9B4}"/>
    <dgm:cxn modelId="{4CAC3144-B797-C84F-A1D7-2AD2E335529D}" type="presOf" srcId="{E37A770F-1335-3C4B-91A8-6AE411284DE9}" destId="{06229FB8-D3FD-EB48-8D32-FAC038E9FF52}" srcOrd="0" destOrd="0" presId="urn:microsoft.com/office/officeart/2009/3/layout/HorizontalOrganizationChart"/>
    <dgm:cxn modelId="{5D605C61-031C-F441-BDE6-BA9D64172213}" type="presOf" srcId="{BAC30026-A471-8A44-9E92-379561C004B4}" destId="{41FD15EB-2949-3C4A-952C-FE4A24EEBB32}" srcOrd="1" destOrd="0" presId="urn:microsoft.com/office/officeart/2009/3/layout/HorizontalOrganizationChart"/>
    <dgm:cxn modelId="{B5A00F67-0F04-884C-9FB6-8BC3294CDBAE}" type="presOf" srcId="{93E141C1-A218-D648-AEF7-F068745E3641}" destId="{C65789DE-3092-EA49-9BBE-F3F92A6FBBAA}" srcOrd="0" destOrd="0" presId="urn:microsoft.com/office/officeart/2009/3/layout/HorizontalOrganizationChart"/>
    <dgm:cxn modelId="{2A3E4467-9DD2-4F4D-93D6-7097440EAB8D}" type="presOf" srcId="{72D5D083-0AA1-6547-BA6B-DCA5B2BCE482}" destId="{188DBEEA-C2AF-8C4B-9930-5DB592F15300}" srcOrd="1" destOrd="0" presId="urn:microsoft.com/office/officeart/2009/3/layout/HorizontalOrganizationChart"/>
    <dgm:cxn modelId="{31F2A76E-3FD3-9840-AD64-AF1A748F05AD}" srcId="{93E141C1-A218-D648-AEF7-F068745E3641}" destId="{BAC30026-A471-8A44-9E92-379561C004B4}" srcOrd="3" destOrd="0" parTransId="{06226A4C-D50D-974C-9AB6-5B3C36906FD4}" sibTransId="{59A99634-6738-CB4D-8FDE-3634A9A30A79}"/>
    <dgm:cxn modelId="{0CE62F75-515B-234A-9C5B-5D33F938683F}" type="presOf" srcId="{BAC30026-A471-8A44-9E92-379561C004B4}" destId="{51523F6D-8EE3-EF40-9FCA-641B49CF41F4}" srcOrd="0" destOrd="0" presId="urn:microsoft.com/office/officeart/2009/3/layout/HorizontalOrganizationChart"/>
    <dgm:cxn modelId="{6F9D3893-111E-8F4A-8B0B-AC70B630E138}" type="presOf" srcId="{72D5D083-0AA1-6547-BA6B-DCA5B2BCE482}" destId="{36D88F06-EF13-9B4C-9817-FC9222229F97}" srcOrd="0" destOrd="0" presId="urn:microsoft.com/office/officeart/2009/3/layout/HorizontalOrganizationChart"/>
    <dgm:cxn modelId="{75606C96-6E00-8941-878E-8DE3ED02874A}" type="presOf" srcId="{D54D71C6-0109-9D49-9774-EA4C131FA125}" destId="{41A3AF70-DE30-354A-A445-B69803AAF9BB}" srcOrd="1" destOrd="0" presId="urn:microsoft.com/office/officeart/2009/3/layout/HorizontalOrganizationChart"/>
    <dgm:cxn modelId="{2CBF5099-7139-3D4A-BAE6-19BB9BA55782}" type="presOf" srcId="{4D658701-A281-C345-A6F5-6177984FA579}" destId="{FF8ED3DB-A70C-B743-AABD-232590F20A59}" srcOrd="1" destOrd="0" presId="urn:microsoft.com/office/officeart/2009/3/layout/HorizontalOrganizationChart"/>
    <dgm:cxn modelId="{52E7B8B5-A2EB-B94A-99D5-2627180A015F}" srcId="{93E141C1-A218-D648-AEF7-F068745E3641}" destId="{D54D71C6-0109-9D49-9774-EA4C131FA125}" srcOrd="0" destOrd="0" parTransId="{0B093F26-55DC-134B-8885-3D3B1642986E}" sibTransId="{5EEB497F-C309-CC44-9E47-BAC929FAE45C}"/>
    <dgm:cxn modelId="{39CBCDB7-DE4D-F24A-B5AE-153B5E3040B3}" type="presOf" srcId="{0B093F26-55DC-134B-8885-3D3B1642986E}" destId="{B2EFC33C-C412-854A-8C3A-CC353F74EBD7}" srcOrd="0" destOrd="0" presId="urn:microsoft.com/office/officeart/2009/3/layout/HorizontalOrganizationChart"/>
    <dgm:cxn modelId="{8D8F5EB8-46CC-8A4C-8704-6E854756298A}" type="presOf" srcId="{4D658701-A281-C345-A6F5-6177984FA579}" destId="{E7EF1B9D-C330-7242-B691-899C23C71F5C}" srcOrd="0" destOrd="0" presId="urn:microsoft.com/office/officeart/2009/3/layout/HorizontalOrganizationChart"/>
    <dgm:cxn modelId="{BC8413CF-5214-9449-8EF7-C9261A442BE0}" srcId="{E37A770F-1335-3C4B-91A8-6AE411284DE9}" destId="{93E141C1-A218-D648-AEF7-F068745E3641}" srcOrd="0" destOrd="0" parTransId="{D586D562-885E-8843-A7F2-926681DA4167}" sibTransId="{459462AD-7C23-DD42-8D41-05D29AD2C43B}"/>
    <dgm:cxn modelId="{072A7CD9-0ABB-7447-B997-358FAAF2F6FD}" srcId="{93E141C1-A218-D648-AEF7-F068745E3641}" destId="{4D658701-A281-C345-A6F5-6177984FA579}" srcOrd="1" destOrd="0" parTransId="{7158CF33-7A93-9C43-A473-0FDF2954FF59}" sibTransId="{84749DD2-FBC9-0F48-847E-7C48A0420334}"/>
    <dgm:cxn modelId="{2932ECE4-8207-BA41-A744-6C91E61D179E}" type="presOf" srcId="{93E141C1-A218-D648-AEF7-F068745E3641}" destId="{8BE2004A-EFCD-D748-8976-6172DF0DBD52}" srcOrd="1" destOrd="0" presId="urn:microsoft.com/office/officeart/2009/3/layout/HorizontalOrganizationChart"/>
    <dgm:cxn modelId="{99D64279-CE86-DD4E-AF37-D4680A5EA076}" type="presParOf" srcId="{06229FB8-D3FD-EB48-8D32-FAC038E9FF52}" destId="{8DE4AF60-0E86-7542-9349-56C05B4AB167}" srcOrd="0" destOrd="0" presId="urn:microsoft.com/office/officeart/2009/3/layout/HorizontalOrganizationChart"/>
    <dgm:cxn modelId="{167F092F-4D3B-D548-B961-ACB44C922C9E}" type="presParOf" srcId="{8DE4AF60-0E86-7542-9349-56C05B4AB167}" destId="{36C6F85A-4DCB-C24E-B1A7-170660FF728F}" srcOrd="0" destOrd="0" presId="urn:microsoft.com/office/officeart/2009/3/layout/HorizontalOrganizationChart"/>
    <dgm:cxn modelId="{CF4E79EB-0287-4F45-9229-BD20F763EC8B}" type="presParOf" srcId="{36C6F85A-4DCB-C24E-B1A7-170660FF728F}" destId="{C65789DE-3092-EA49-9BBE-F3F92A6FBBAA}" srcOrd="0" destOrd="0" presId="urn:microsoft.com/office/officeart/2009/3/layout/HorizontalOrganizationChart"/>
    <dgm:cxn modelId="{1678C7E0-E170-C24E-9975-194AE0A85C4A}" type="presParOf" srcId="{36C6F85A-4DCB-C24E-B1A7-170660FF728F}" destId="{8BE2004A-EFCD-D748-8976-6172DF0DBD52}" srcOrd="1" destOrd="0" presId="urn:microsoft.com/office/officeart/2009/3/layout/HorizontalOrganizationChart"/>
    <dgm:cxn modelId="{81D8607D-89C1-BF47-845D-93B3AB5E9A4B}" type="presParOf" srcId="{8DE4AF60-0E86-7542-9349-56C05B4AB167}" destId="{F5CF9833-44FB-3942-AFF1-CD4D44061D22}" srcOrd="1" destOrd="0" presId="urn:microsoft.com/office/officeart/2009/3/layout/HorizontalOrganizationChart"/>
    <dgm:cxn modelId="{A3F988FB-3DC3-C641-B764-E8A45F6FF763}" type="presParOf" srcId="{F5CF9833-44FB-3942-AFF1-CD4D44061D22}" destId="{A538A507-8932-C14B-B6F5-D372344F12A5}" srcOrd="0" destOrd="0" presId="urn:microsoft.com/office/officeart/2009/3/layout/HorizontalOrganizationChart"/>
    <dgm:cxn modelId="{3FBE98AF-348A-8341-994F-1055A170063F}" type="presParOf" srcId="{F5CF9833-44FB-3942-AFF1-CD4D44061D22}" destId="{D6F770A4-E710-6944-B159-C3610B2B6D8A}" srcOrd="1" destOrd="0" presId="urn:microsoft.com/office/officeart/2009/3/layout/HorizontalOrganizationChart"/>
    <dgm:cxn modelId="{F6C516F4-7AC9-7145-A9B2-69EB82D02A37}" type="presParOf" srcId="{D6F770A4-E710-6944-B159-C3610B2B6D8A}" destId="{73B3CCB8-7AA6-DC41-8086-E219FED7C862}" srcOrd="0" destOrd="0" presId="urn:microsoft.com/office/officeart/2009/3/layout/HorizontalOrganizationChart"/>
    <dgm:cxn modelId="{534AE7B4-D0E9-774F-B965-1A9395760E63}" type="presParOf" srcId="{73B3CCB8-7AA6-DC41-8086-E219FED7C862}" destId="{E7EF1B9D-C330-7242-B691-899C23C71F5C}" srcOrd="0" destOrd="0" presId="urn:microsoft.com/office/officeart/2009/3/layout/HorizontalOrganizationChart"/>
    <dgm:cxn modelId="{5F352C45-6EAB-BF46-8D09-E5173FD018F5}" type="presParOf" srcId="{73B3CCB8-7AA6-DC41-8086-E219FED7C862}" destId="{FF8ED3DB-A70C-B743-AABD-232590F20A59}" srcOrd="1" destOrd="0" presId="urn:microsoft.com/office/officeart/2009/3/layout/HorizontalOrganizationChart"/>
    <dgm:cxn modelId="{BB68AFAF-C209-A04F-AE90-46B18D2965C8}" type="presParOf" srcId="{D6F770A4-E710-6944-B159-C3610B2B6D8A}" destId="{6D28BEE8-7DEB-2944-9A46-E8E75EC1BD57}" srcOrd="1" destOrd="0" presId="urn:microsoft.com/office/officeart/2009/3/layout/HorizontalOrganizationChart"/>
    <dgm:cxn modelId="{22CD9E28-6AE0-A241-8E94-73B02603424F}" type="presParOf" srcId="{D6F770A4-E710-6944-B159-C3610B2B6D8A}" destId="{A8EFFA8C-E6B7-084A-89CF-6A4A3872D10A}" srcOrd="2" destOrd="0" presId="urn:microsoft.com/office/officeart/2009/3/layout/HorizontalOrganizationChart"/>
    <dgm:cxn modelId="{703CEEA9-D750-974A-8AA7-A4300C709B7D}" type="presParOf" srcId="{F5CF9833-44FB-3942-AFF1-CD4D44061D22}" destId="{A0A0530C-06E4-B446-B13E-11384B407AFA}" srcOrd="2" destOrd="0" presId="urn:microsoft.com/office/officeart/2009/3/layout/HorizontalOrganizationChart"/>
    <dgm:cxn modelId="{6F226886-4C10-8945-9C36-26D6C6E43EC8}" type="presParOf" srcId="{F5CF9833-44FB-3942-AFF1-CD4D44061D22}" destId="{93094C83-615D-2F45-A2E0-A8BB255D4C3E}" srcOrd="3" destOrd="0" presId="urn:microsoft.com/office/officeart/2009/3/layout/HorizontalOrganizationChart"/>
    <dgm:cxn modelId="{192084C2-00BD-AC47-AB37-97B4CCD5E3CA}" type="presParOf" srcId="{93094C83-615D-2F45-A2E0-A8BB255D4C3E}" destId="{ED529DBD-8D95-CA47-BB31-E9FB3C301F36}" srcOrd="0" destOrd="0" presId="urn:microsoft.com/office/officeart/2009/3/layout/HorizontalOrganizationChart"/>
    <dgm:cxn modelId="{CDC3000C-5335-0143-B4D3-1278B1014473}" type="presParOf" srcId="{ED529DBD-8D95-CA47-BB31-E9FB3C301F36}" destId="{36D88F06-EF13-9B4C-9817-FC9222229F97}" srcOrd="0" destOrd="0" presId="urn:microsoft.com/office/officeart/2009/3/layout/HorizontalOrganizationChart"/>
    <dgm:cxn modelId="{2AFF7D3C-34B3-D34C-AFA5-24F0A8F1444C}" type="presParOf" srcId="{ED529DBD-8D95-CA47-BB31-E9FB3C301F36}" destId="{188DBEEA-C2AF-8C4B-9930-5DB592F15300}" srcOrd="1" destOrd="0" presId="urn:microsoft.com/office/officeart/2009/3/layout/HorizontalOrganizationChart"/>
    <dgm:cxn modelId="{F5B57C3E-A0B0-4C44-B3EF-D1CDDB689704}" type="presParOf" srcId="{93094C83-615D-2F45-A2E0-A8BB255D4C3E}" destId="{947E84EC-B420-3241-8BB2-7A27679DC0C3}" srcOrd="1" destOrd="0" presId="urn:microsoft.com/office/officeart/2009/3/layout/HorizontalOrganizationChart"/>
    <dgm:cxn modelId="{B7E84E27-3CA4-0A46-9BE5-5E9ED16675D1}" type="presParOf" srcId="{93094C83-615D-2F45-A2E0-A8BB255D4C3E}" destId="{73E47380-38D1-744E-8C06-D79113E198E1}" srcOrd="2" destOrd="0" presId="urn:microsoft.com/office/officeart/2009/3/layout/HorizontalOrganizationChart"/>
    <dgm:cxn modelId="{2F9A1C98-C86B-5E4D-97EC-54742830A40E}" type="presParOf" srcId="{F5CF9833-44FB-3942-AFF1-CD4D44061D22}" destId="{E60F3225-2FB9-C440-A145-D5C63BB5DB78}" srcOrd="4" destOrd="0" presId="urn:microsoft.com/office/officeart/2009/3/layout/HorizontalOrganizationChart"/>
    <dgm:cxn modelId="{9648B024-BA40-0F48-AE4B-ED75F24AC84F}" type="presParOf" srcId="{F5CF9833-44FB-3942-AFF1-CD4D44061D22}" destId="{A1FE2A80-48B1-8A4A-88BB-B3F1D8801A1F}" srcOrd="5" destOrd="0" presId="urn:microsoft.com/office/officeart/2009/3/layout/HorizontalOrganizationChart"/>
    <dgm:cxn modelId="{B264A890-EC47-E14B-BF81-925BDC87F5F2}" type="presParOf" srcId="{A1FE2A80-48B1-8A4A-88BB-B3F1D8801A1F}" destId="{44406829-12DE-B749-A09E-78D70DFB3EE4}" srcOrd="0" destOrd="0" presId="urn:microsoft.com/office/officeart/2009/3/layout/HorizontalOrganizationChart"/>
    <dgm:cxn modelId="{0A65442E-0B03-9F44-A4D3-A34F40A60B5B}" type="presParOf" srcId="{44406829-12DE-B749-A09E-78D70DFB3EE4}" destId="{51523F6D-8EE3-EF40-9FCA-641B49CF41F4}" srcOrd="0" destOrd="0" presId="urn:microsoft.com/office/officeart/2009/3/layout/HorizontalOrganizationChart"/>
    <dgm:cxn modelId="{AD620AF4-3209-4C4A-BBCF-222768B0DB2E}" type="presParOf" srcId="{44406829-12DE-B749-A09E-78D70DFB3EE4}" destId="{41FD15EB-2949-3C4A-952C-FE4A24EEBB32}" srcOrd="1" destOrd="0" presId="urn:microsoft.com/office/officeart/2009/3/layout/HorizontalOrganizationChart"/>
    <dgm:cxn modelId="{162BFFFE-BB3E-0944-AA5A-309C4129BAD4}" type="presParOf" srcId="{A1FE2A80-48B1-8A4A-88BB-B3F1D8801A1F}" destId="{63433135-83B0-3047-BDE9-074D5A07A961}" srcOrd="1" destOrd="0" presId="urn:microsoft.com/office/officeart/2009/3/layout/HorizontalOrganizationChart"/>
    <dgm:cxn modelId="{AEC2B887-AD20-F344-80AB-0ACFB9C42BDA}" type="presParOf" srcId="{A1FE2A80-48B1-8A4A-88BB-B3F1D8801A1F}" destId="{63BA3620-D6EE-774E-945D-9138260C3927}" srcOrd="2" destOrd="0" presId="urn:microsoft.com/office/officeart/2009/3/layout/HorizontalOrganizationChart"/>
    <dgm:cxn modelId="{F49A039B-1C5B-1147-9DD8-E284FB73FCBB}" type="presParOf" srcId="{8DE4AF60-0E86-7542-9349-56C05B4AB167}" destId="{465A10AA-944A-6E4B-BB51-2B460B73C07C}" srcOrd="2" destOrd="0" presId="urn:microsoft.com/office/officeart/2009/3/layout/HorizontalOrganizationChart"/>
    <dgm:cxn modelId="{1E1FC047-0080-DB4C-BDDF-F6E2D727E50D}" type="presParOf" srcId="{465A10AA-944A-6E4B-BB51-2B460B73C07C}" destId="{B2EFC33C-C412-854A-8C3A-CC353F74EBD7}" srcOrd="0" destOrd="0" presId="urn:microsoft.com/office/officeart/2009/3/layout/HorizontalOrganizationChart"/>
    <dgm:cxn modelId="{4BF65951-546B-0F4E-83DA-5484C9151AAE}" type="presParOf" srcId="{465A10AA-944A-6E4B-BB51-2B460B73C07C}" destId="{526ED3DA-1DB6-6941-8C66-D9044C868765}" srcOrd="1" destOrd="0" presId="urn:microsoft.com/office/officeart/2009/3/layout/HorizontalOrganizationChart"/>
    <dgm:cxn modelId="{06260D84-2C1C-8849-8547-00524C193780}" type="presParOf" srcId="{526ED3DA-1DB6-6941-8C66-D9044C868765}" destId="{499961AD-9F7D-7745-821F-F3B376C849E1}" srcOrd="0" destOrd="0" presId="urn:microsoft.com/office/officeart/2009/3/layout/HorizontalOrganizationChart"/>
    <dgm:cxn modelId="{AE742A8D-05AF-964D-971C-70405C7E2239}" type="presParOf" srcId="{499961AD-9F7D-7745-821F-F3B376C849E1}" destId="{E79C29ED-946B-B441-8340-AC39687CB39D}" srcOrd="0" destOrd="0" presId="urn:microsoft.com/office/officeart/2009/3/layout/HorizontalOrganizationChart"/>
    <dgm:cxn modelId="{48A085B8-C979-5747-A323-9CBDD35C7F60}" type="presParOf" srcId="{499961AD-9F7D-7745-821F-F3B376C849E1}" destId="{41A3AF70-DE30-354A-A445-B69803AAF9BB}" srcOrd="1" destOrd="0" presId="urn:microsoft.com/office/officeart/2009/3/layout/HorizontalOrganizationChart"/>
    <dgm:cxn modelId="{DA7B97E0-44C7-7043-8453-812732A296F3}" type="presParOf" srcId="{526ED3DA-1DB6-6941-8C66-D9044C868765}" destId="{983173CA-7AF3-FA40-9545-A87945D283B7}" srcOrd="1" destOrd="0" presId="urn:microsoft.com/office/officeart/2009/3/layout/HorizontalOrganizationChart"/>
    <dgm:cxn modelId="{5089D917-5964-4D43-AF81-B2A2C50A4683}" type="presParOf" srcId="{526ED3DA-1DB6-6941-8C66-D9044C868765}" destId="{FE9318CC-93DD-FC4E-8EA7-E9A0F023F46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70C79-3009-9F40-980F-B3CE85EAB9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CEE8B5-3B03-324A-A1BF-7DA8889CFEC0}">
      <dgm:prSet phldrT="[Text]" phldr="0"/>
      <dgm:spPr/>
      <dgm:t>
        <a:bodyPr/>
        <a:lstStyle/>
        <a:p>
          <a:r>
            <a:rPr lang="en-ZA" dirty="0"/>
            <a:t>Resection of primary </a:t>
          </a:r>
          <a:endParaRPr lang="en-GB" dirty="0"/>
        </a:p>
      </dgm:t>
    </dgm:pt>
    <dgm:pt modelId="{F5C7481D-5468-8047-A2CA-6C6FEBC8975B}" type="parTrans" cxnId="{55ED3582-8EE5-8C47-A8EC-BE6F5C37405B}">
      <dgm:prSet/>
      <dgm:spPr/>
      <dgm:t>
        <a:bodyPr/>
        <a:lstStyle/>
        <a:p>
          <a:endParaRPr lang="en-GB"/>
        </a:p>
      </dgm:t>
    </dgm:pt>
    <dgm:pt modelId="{3EF1A8BE-528A-E844-A710-6D6507E08DE8}" type="sibTrans" cxnId="{55ED3582-8EE5-8C47-A8EC-BE6F5C37405B}">
      <dgm:prSet/>
      <dgm:spPr/>
      <dgm:t>
        <a:bodyPr/>
        <a:lstStyle/>
        <a:p>
          <a:endParaRPr lang="en-GB"/>
        </a:p>
      </dgm:t>
    </dgm:pt>
    <dgm:pt modelId="{210D3784-767D-1443-B5D3-F5FAF84E4892}">
      <dgm:prSet phldrT="[Text]" phldr="0"/>
      <dgm:spPr/>
      <dgm:t>
        <a:bodyPr/>
        <a:lstStyle/>
        <a:p>
          <a:r>
            <a:rPr lang="en-ZA" dirty="0"/>
            <a:t>Systemic chemo </a:t>
          </a:r>
          <a:r>
            <a:rPr lang="en-ZA" dirty="0" err="1"/>
            <a:t>trx</a:t>
          </a:r>
          <a:endParaRPr lang="en-GB" dirty="0"/>
        </a:p>
      </dgm:t>
    </dgm:pt>
    <dgm:pt modelId="{6DD048EE-586F-4D4B-9007-ABA4ED464D0C}" type="parTrans" cxnId="{7E2B9E09-4B39-6B49-BA9C-1B773E7B152F}">
      <dgm:prSet/>
      <dgm:spPr/>
      <dgm:t>
        <a:bodyPr/>
        <a:lstStyle/>
        <a:p>
          <a:endParaRPr lang="en-GB"/>
        </a:p>
      </dgm:t>
    </dgm:pt>
    <dgm:pt modelId="{4882FF71-4EA7-B746-A9F6-3E72015BAF2B}" type="sibTrans" cxnId="{7E2B9E09-4B39-6B49-BA9C-1B773E7B152F}">
      <dgm:prSet/>
      <dgm:spPr/>
      <dgm:t>
        <a:bodyPr/>
        <a:lstStyle/>
        <a:p>
          <a:endParaRPr lang="en-GB"/>
        </a:p>
      </dgm:t>
    </dgm:pt>
    <dgm:pt modelId="{857F2722-0948-9E4E-9AB8-A65CFC447B0E}">
      <dgm:prSet phldrT="[Text]" phldr="0"/>
      <dgm:spPr/>
      <dgm:t>
        <a:bodyPr/>
        <a:lstStyle/>
        <a:p>
          <a:r>
            <a:rPr lang="en-ZA" dirty="0"/>
            <a:t>Liver resection </a:t>
          </a:r>
          <a:endParaRPr lang="en-GB" dirty="0"/>
        </a:p>
      </dgm:t>
    </dgm:pt>
    <dgm:pt modelId="{822B3E06-E337-8145-891C-14E3164D32F9}" type="parTrans" cxnId="{BEC6F28C-19F7-6444-9762-9333CEFB0C72}">
      <dgm:prSet/>
      <dgm:spPr/>
      <dgm:t>
        <a:bodyPr/>
        <a:lstStyle/>
        <a:p>
          <a:endParaRPr lang="en-GB"/>
        </a:p>
      </dgm:t>
    </dgm:pt>
    <dgm:pt modelId="{4C25B569-7E40-6545-8929-8AAD1C45CFE6}" type="sibTrans" cxnId="{BEC6F28C-19F7-6444-9762-9333CEFB0C72}">
      <dgm:prSet/>
      <dgm:spPr/>
      <dgm:t>
        <a:bodyPr/>
        <a:lstStyle/>
        <a:p>
          <a:endParaRPr lang="en-GB"/>
        </a:p>
      </dgm:t>
    </dgm:pt>
    <dgm:pt modelId="{060D864F-63AC-F041-BFA9-BAD5F925597E}" type="pres">
      <dgm:prSet presAssocID="{1E470C79-3009-9F40-980F-B3CE85EAB95B}" presName="cycle" presStyleCnt="0">
        <dgm:presLayoutVars>
          <dgm:dir/>
          <dgm:resizeHandles val="exact"/>
        </dgm:presLayoutVars>
      </dgm:prSet>
      <dgm:spPr/>
    </dgm:pt>
    <dgm:pt modelId="{F7A6B1FF-0456-FF42-B5E0-B0B9E015A2E5}" type="pres">
      <dgm:prSet presAssocID="{36CEE8B5-3B03-324A-A1BF-7DA8889CFEC0}" presName="node" presStyleLbl="node1" presStyleIdx="0" presStyleCnt="3">
        <dgm:presLayoutVars>
          <dgm:bulletEnabled val="1"/>
        </dgm:presLayoutVars>
      </dgm:prSet>
      <dgm:spPr/>
    </dgm:pt>
    <dgm:pt modelId="{22A002A0-47F4-FB4A-ACE4-D0D01F8CFA65}" type="pres">
      <dgm:prSet presAssocID="{36CEE8B5-3B03-324A-A1BF-7DA8889CFEC0}" presName="spNode" presStyleCnt="0"/>
      <dgm:spPr/>
    </dgm:pt>
    <dgm:pt modelId="{46B4F479-9568-A84D-90F3-5EDF7C260BF0}" type="pres">
      <dgm:prSet presAssocID="{3EF1A8BE-528A-E844-A710-6D6507E08DE8}" presName="sibTrans" presStyleLbl="sibTrans1D1" presStyleIdx="0" presStyleCnt="3"/>
      <dgm:spPr/>
    </dgm:pt>
    <dgm:pt modelId="{DD580848-FFC4-BE4A-9F94-2D9F59E89382}" type="pres">
      <dgm:prSet presAssocID="{210D3784-767D-1443-B5D3-F5FAF84E4892}" presName="node" presStyleLbl="node1" presStyleIdx="1" presStyleCnt="3">
        <dgm:presLayoutVars>
          <dgm:bulletEnabled val="1"/>
        </dgm:presLayoutVars>
      </dgm:prSet>
      <dgm:spPr/>
    </dgm:pt>
    <dgm:pt modelId="{3834858E-0C8E-3C48-9141-421FAACBE229}" type="pres">
      <dgm:prSet presAssocID="{210D3784-767D-1443-B5D3-F5FAF84E4892}" presName="spNode" presStyleCnt="0"/>
      <dgm:spPr/>
    </dgm:pt>
    <dgm:pt modelId="{704F9077-2FCF-0D42-864C-7FA452158FDF}" type="pres">
      <dgm:prSet presAssocID="{4882FF71-4EA7-B746-A9F6-3E72015BAF2B}" presName="sibTrans" presStyleLbl="sibTrans1D1" presStyleIdx="1" presStyleCnt="3"/>
      <dgm:spPr/>
    </dgm:pt>
    <dgm:pt modelId="{7D37E672-89BA-574C-8680-D035C7E09F23}" type="pres">
      <dgm:prSet presAssocID="{857F2722-0948-9E4E-9AB8-A65CFC447B0E}" presName="node" presStyleLbl="node1" presStyleIdx="2" presStyleCnt="3">
        <dgm:presLayoutVars>
          <dgm:bulletEnabled val="1"/>
        </dgm:presLayoutVars>
      </dgm:prSet>
      <dgm:spPr/>
    </dgm:pt>
    <dgm:pt modelId="{B1B771D5-0945-5F4C-A152-276511FBA35E}" type="pres">
      <dgm:prSet presAssocID="{857F2722-0948-9E4E-9AB8-A65CFC447B0E}" presName="spNode" presStyleCnt="0"/>
      <dgm:spPr/>
    </dgm:pt>
    <dgm:pt modelId="{F4CD0643-97AF-684A-89E1-0024A1A95BAB}" type="pres">
      <dgm:prSet presAssocID="{4C25B569-7E40-6545-8929-8AAD1C45CFE6}" presName="sibTrans" presStyleLbl="sibTrans1D1" presStyleIdx="2" presStyleCnt="3"/>
      <dgm:spPr/>
    </dgm:pt>
  </dgm:ptLst>
  <dgm:cxnLst>
    <dgm:cxn modelId="{7E2B9E09-4B39-6B49-BA9C-1B773E7B152F}" srcId="{1E470C79-3009-9F40-980F-B3CE85EAB95B}" destId="{210D3784-767D-1443-B5D3-F5FAF84E4892}" srcOrd="1" destOrd="0" parTransId="{6DD048EE-586F-4D4B-9007-ABA4ED464D0C}" sibTransId="{4882FF71-4EA7-B746-A9F6-3E72015BAF2B}"/>
    <dgm:cxn modelId="{B3C2D00E-B9EA-AA44-8100-F2E4D17F10C7}" type="presOf" srcId="{4C25B569-7E40-6545-8929-8AAD1C45CFE6}" destId="{F4CD0643-97AF-684A-89E1-0024A1A95BAB}" srcOrd="0" destOrd="0" presId="urn:microsoft.com/office/officeart/2005/8/layout/cycle5"/>
    <dgm:cxn modelId="{4BF6C13E-BAE5-564E-A368-C9DDD7E3EC85}" type="presOf" srcId="{36CEE8B5-3B03-324A-A1BF-7DA8889CFEC0}" destId="{F7A6B1FF-0456-FF42-B5E0-B0B9E015A2E5}" srcOrd="0" destOrd="0" presId="urn:microsoft.com/office/officeart/2005/8/layout/cycle5"/>
    <dgm:cxn modelId="{B0871042-F3E8-3149-9729-48DC099A3244}" type="presOf" srcId="{3EF1A8BE-528A-E844-A710-6D6507E08DE8}" destId="{46B4F479-9568-A84D-90F3-5EDF7C260BF0}" srcOrd="0" destOrd="0" presId="urn:microsoft.com/office/officeart/2005/8/layout/cycle5"/>
    <dgm:cxn modelId="{55ED3582-8EE5-8C47-A8EC-BE6F5C37405B}" srcId="{1E470C79-3009-9F40-980F-B3CE85EAB95B}" destId="{36CEE8B5-3B03-324A-A1BF-7DA8889CFEC0}" srcOrd="0" destOrd="0" parTransId="{F5C7481D-5468-8047-A2CA-6C6FEBC8975B}" sibTransId="{3EF1A8BE-528A-E844-A710-6D6507E08DE8}"/>
    <dgm:cxn modelId="{16C26A87-1992-2A4B-89D8-E543CD7E2E63}" type="presOf" srcId="{857F2722-0948-9E4E-9AB8-A65CFC447B0E}" destId="{7D37E672-89BA-574C-8680-D035C7E09F23}" srcOrd="0" destOrd="0" presId="urn:microsoft.com/office/officeart/2005/8/layout/cycle5"/>
    <dgm:cxn modelId="{BEC6F28C-19F7-6444-9762-9333CEFB0C72}" srcId="{1E470C79-3009-9F40-980F-B3CE85EAB95B}" destId="{857F2722-0948-9E4E-9AB8-A65CFC447B0E}" srcOrd="2" destOrd="0" parTransId="{822B3E06-E337-8145-891C-14E3164D32F9}" sibTransId="{4C25B569-7E40-6545-8929-8AAD1C45CFE6}"/>
    <dgm:cxn modelId="{B79143BC-257D-B14B-A293-1C037E23451E}" type="presOf" srcId="{210D3784-767D-1443-B5D3-F5FAF84E4892}" destId="{DD580848-FFC4-BE4A-9F94-2D9F59E89382}" srcOrd="0" destOrd="0" presId="urn:microsoft.com/office/officeart/2005/8/layout/cycle5"/>
    <dgm:cxn modelId="{D2931FCD-C5E6-FA4D-8B47-077A1606A291}" type="presOf" srcId="{1E470C79-3009-9F40-980F-B3CE85EAB95B}" destId="{060D864F-63AC-F041-BFA9-BAD5F925597E}" srcOrd="0" destOrd="0" presId="urn:microsoft.com/office/officeart/2005/8/layout/cycle5"/>
    <dgm:cxn modelId="{FDFDA0E1-8535-1C45-AB9A-8F9C84ACA2C3}" type="presOf" srcId="{4882FF71-4EA7-B746-A9F6-3E72015BAF2B}" destId="{704F9077-2FCF-0D42-864C-7FA452158FDF}" srcOrd="0" destOrd="0" presId="urn:microsoft.com/office/officeart/2005/8/layout/cycle5"/>
    <dgm:cxn modelId="{3760E085-1245-BA46-9412-0B6D7AF9D19D}" type="presParOf" srcId="{060D864F-63AC-F041-BFA9-BAD5F925597E}" destId="{F7A6B1FF-0456-FF42-B5E0-B0B9E015A2E5}" srcOrd="0" destOrd="0" presId="urn:microsoft.com/office/officeart/2005/8/layout/cycle5"/>
    <dgm:cxn modelId="{E4254A61-A6DE-2649-82F5-EF5186C07696}" type="presParOf" srcId="{060D864F-63AC-F041-BFA9-BAD5F925597E}" destId="{22A002A0-47F4-FB4A-ACE4-D0D01F8CFA65}" srcOrd="1" destOrd="0" presId="urn:microsoft.com/office/officeart/2005/8/layout/cycle5"/>
    <dgm:cxn modelId="{8053D40F-7670-ED4A-A82A-1F2D97AC1753}" type="presParOf" srcId="{060D864F-63AC-F041-BFA9-BAD5F925597E}" destId="{46B4F479-9568-A84D-90F3-5EDF7C260BF0}" srcOrd="2" destOrd="0" presId="urn:microsoft.com/office/officeart/2005/8/layout/cycle5"/>
    <dgm:cxn modelId="{A8D2556C-1DEE-BB43-B1FD-54B4086E840D}" type="presParOf" srcId="{060D864F-63AC-F041-BFA9-BAD5F925597E}" destId="{DD580848-FFC4-BE4A-9F94-2D9F59E89382}" srcOrd="3" destOrd="0" presId="urn:microsoft.com/office/officeart/2005/8/layout/cycle5"/>
    <dgm:cxn modelId="{017C2018-740F-ED49-B3B4-E40EFBE878E3}" type="presParOf" srcId="{060D864F-63AC-F041-BFA9-BAD5F925597E}" destId="{3834858E-0C8E-3C48-9141-421FAACBE229}" srcOrd="4" destOrd="0" presId="urn:microsoft.com/office/officeart/2005/8/layout/cycle5"/>
    <dgm:cxn modelId="{C7DFB692-4428-3F41-BD38-79A78D22488A}" type="presParOf" srcId="{060D864F-63AC-F041-BFA9-BAD5F925597E}" destId="{704F9077-2FCF-0D42-864C-7FA452158FDF}" srcOrd="5" destOrd="0" presId="urn:microsoft.com/office/officeart/2005/8/layout/cycle5"/>
    <dgm:cxn modelId="{43AFE0C6-0346-094A-BF46-D53F8F99FF53}" type="presParOf" srcId="{060D864F-63AC-F041-BFA9-BAD5F925597E}" destId="{7D37E672-89BA-574C-8680-D035C7E09F23}" srcOrd="6" destOrd="0" presId="urn:microsoft.com/office/officeart/2005/8/layout/cycle5"/>
    <dgm:cxn modelId="{311D981E-7C33-7544-BB5C-E23D98FE6908}" type="presParOf" srcId="{060D864F-63AC-F041-BFA9-BAD5F925597E}" destId="{B1B771D5-0945-5F4C-A152-276511FBA35E}" srcOrd="7" destOrd="0" presId="urn:microsoft.com/office/officeart/2005/8/layout/cycle5"/>
    <dgm:cxn modelId="{5F7C79D8-1FCB-8244-9EC2-807F26B413CB}" type="presParOf" srcId="{060D864F-63AC-F041-BFA9-BAD5F925597E}" destId="{F4CD0643-97AF-684A-89E1-0024A1A95BA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61DC0-8595-974D-9687-315566423B7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4BD594-3AE3-D041-B88F-A8B2513E2A04}">
      <dgm:prSet phldrT="[Text]" phldr="0"/>
      <dgm:spPr/>
      <dgm:t>
        <a:bodyPr/>
        <a:lstStyle/>
        <a:p>
          <a:r>
            <a:rPr lang="en-ZA" dirty="0"/>
            <a:t>Starting point</a:t>
          </a:r>
          <a:endParaRPr lang="en-GB" dirty="0"/>
        </a:p>
      </dgm:t>
    </dgm:pt>
    <dgm:pt modelId="{8A8E4D27-CF66-124E-99FB-12E3E096C8B8}" type="parTrans" cxnId="{08D466FE-3EC4-C445-9CE1-3603AE56032B}">
      <dgm:prSet/>
      <dgm:spPr/>
      <dgm:t>
        <a:bodyPr/>
        <a:lstStyle/>
        <a:p>
          <a:endParaRPr lang="en-GB"/>
        </a:p>
      </dgm:t>
    </dgm:pt>
    <dgm:pt modelId="{FEEC52C1-4872-DD45-8F96-55AE027315AC}" type="sibTrans" cxnId="{08D466FE-3EC4-C445-9CE1-3603AE56032B}">
      <dgm:prSet/>
      <dgm:spPr/>
      <dgm:t>
        <a:bodyPr/>
        <a:lstStyle/>
        <a:p>
          <a:endParaRPr lang="en-GB"/>
        </a:p>
      </dgm:t>
    </dgm:pt>
    <dgm:pt modelId="{D852AFDA-D758-2445-9DFD-7D6E892F82D3}" type="pres">
      <dgm:prSet presAssocID="{75461DC0-8595-974D-9687-315566423B7E}" presName="Name0" presStyleCnt="0">
        <dgm:presLayoutVars>
          <dgm:dir/>
          <dgm:animLvl val="lvl"/>
          <dgm:resizeHandles val="exact"/>
        </dgm:presLayoutVars>
      </dgm:prSet>
      <dgm:spPr/>
    </dgm:pt>
    <dgm:pt modelId="{1DCE0D47-6600-BF47-8356-4CFD78E58733}" type="pres">
      <dgm:prSet presAssocID="{75461DC0-8595-974D-9687-315566423B7E}" presName="dummy" presStyleCnt="0"/>
      <dgm:spPr/>
    </dgm:pt>
    <dgm:pt modelId="{F692F234-9B2C-1840-85C8-563D77EEBAEB}" type="pres">
      <dgm:prSet presAssocID="{75461DC0-8595-974D-9687-315566423B7E}" presName="linH" presStyleCnt="0"/>
      <dgm:spPr/>
    </dgm:pt>
    <dgm:pt modelId="{F091867B-AD35-3449-BA68-4D6A5315708E}" type="pres">
      <dgm:prSet presAssocID="{75461DC0-8595-974D-9687-315566423B7E}" presName="padding1" presStyleCnt="0"/>
      <dgm:spPr/>
    </dgm:pt>
    <dgm:pt modelId="{F6256ABD-EE95-AA48-A31D-F35328AB48F7}" type="pres">
      <dgm:prSet presAssocID="{724BD594-3AE3-D041-B88F-A8B2513E2A04}" presName="linV" presStyleCnt="0"/>
      <dgm:spPr/>
    </dgm:pt>
    <dgm:pt modelId="{D27E464E-8462-624F-B1EF-320A87E2F66E}" type="pres">
      <dgm:prSet presAssocID="{724BD594-3AE3-D041-B88F-A8B2513E2A04}" presName="spVertical1" presStyleCnt="0"/>
      <dgm:spPr/>
    </dgm:pt>
    <dgm:pt modelId="{587A0D5C-FE31-554C-8114-BE3B4471689C}" type="pres">
      <dgm:prSet presAssocID="{724BD594-3AE3-D041-B88F-A8B2513E2A04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044C980-B129-9446-9E7B-B8C4B1BEE3C4}" type="pres">
      <dgm:prSet presAssocID="{724BD594-3AE3-D041-B88F-A8B2513E2A04}" presName="spVertical2" presStyleCnt="0"/>
      <dgm:spPr/>
    </dgm:pt>
    <dgm:pt modelId="{26232C9E-EF0A-3048-BCDC-07BFAAF0483C}" type="pres">
      <dgm:prSet presAssocID="{724BD594-3AE3-D041-B88F-A8B2513E2A04}" presName="spVertical3" presStyleCnt="0"/>
      <dgm:spPr/>
    </dgm:pt>
    <dgm:pt modelId="{721040C8-C3BD-894B-89C9-DC5141D7218C}" type="pres">
      <dgm:prSet presAssocID="{75461DC0-8595-974D-9687-315566423B7E}" presName="padding2" presStyleCnt="0"/>
      <dgm:spPr/>
    </dgm:pt>
    <dgm:pt modelId="{5959B1FB-634D-534F-A2E9-773515AA5224}" type="pres">
      <dgm:prSet presAssocID="{75461DC0-8595-974D-9687-315566423B7E}" presName="negArrow" presStyleCnt="0"/>
      <dgm:spPr/>
    </dgm:pt>
    <dgm:pt modelId="{E5EA5A8E-AEFD-EC44-82DA-1A22227435BD}" type="pres">
      <dgm:prSet presAssocID="{75461DC0-8595-974D-9687-315566423B7E}" presName="backgroundArrow" presStyleLbl="node1" presStyleIdx="0" presStyleCnt="1"/>
      <dgm:spPr/>
    </dgm:pt>
  </dgm:ptLst>
  <dgm:cxnLst>
    <dgm:cxn modelId="{59BCB028-9007-6743-8300-4489A9E5F61B}" type="presOf" srcId="{75461DC0-8595-974D-9687-315566423B7E}" destId="{D852AFDA-D758-2445-9DFD-7D6E892F82D3}" srcOrd="0" destOrd="0" presId="urn:microsoft.com/office/officeart/2005/8/layout/hProcess3"/>
    <dgm:cxn modelId="{62645B84-4D1C-FD4C-8117-CF15FD42FBFE}" type="presOf" srcId="{724BD594-3AE3-D041-B88F-A8B2513E2A04}" destId="{587A0D5C-FE31-554C-8114-BE3B4471689C}" srcOrd="0" destOrd="0" presId="urn:microsoft.com/office/officeart/2005/8/layout/hProcess3"/>
    <dgm:cxn modelId="{08D466FE-3EC4-C445-9CE1-3603AE56032B}" srcId="{75461DC0-8595-974D-9687-315566423B7E}" destId="{724BD594-3AE3-D041-B88F-A8B2513E2A04}" srcOrd="0" destOrd="0" parTransId="{8A8E4D27-CF66-124E-99FB-12E3E096C8B8}" sibTransId="{FEEC52C1-4872-DD45-8F96-55AE027315AC}"/>
    <dgm:cxn modelId="{01AFAF66-2DF1-634E-ABD5-A50441752199}" type="presParOf" srcId="{D852AFDA-D758-2445-9DFD-7D6E892F82D3}" destId="{1DCE0D47-6600-BF47-8356-4CFD78E58733}" srcOrd="0" destOrd="0" presId="urn:microsoft.com/office/officeart/2005/8/layout/hProcess3"/>
    <dgm:cxn modelId="{7D3AF8F2-C63F-0842-863A-2CC4CCE80DFB}" type="presParOf" srcId="{D852AFDA-D758-2445-9DFD-7D6E892F82D3}" destId="{F692F234-9B2C-1840-85C8-563D77EEBAEB}" srcOrd="1" destOrd="0" presId="urn:microsoft.com/office/officeart/2005/8/layout/hProcess3"/>
    <dgm:cxn modelId="{4E7F7321-E945-A34D-AD53-05B2934B7C74}" type="presParOf" srcId="{F692F234-9B2C-1840-85C8-563D77EEBAEB}" destId="{F091867B-AD35-3449-BA68-4D6A5315708E}" srcOrd="0" destOrd="0" presId="urn:microsoft.com/office/officeart/2005/8/layout/hProcess3"/>
    <dgm:cxn modelId="{22B7F2C4-FD6C-7E4A-AF3D-EF7497E9AA6A}" type="presParOf" srcId="{F692F234-9B2C-1840-85C8-563D77EEBAEB}" destId="{F6256ABD-EE95-AA48-A31D-F35328AB48F7}" srcOrd="1" destOrd="0" presId="urn:microsoft.com/office/officeart/2005/8/layout/hProcess3"/>
    <dgm:cxn modelId="{36A6DBDD-8225-EE43-AA4C-1B228F032059}" type="presParOf" srcId="{F6256ABD-EE95-AA48-A31D-F35328AB48F7}" destId="{D27E464E-8462-624F-B1EF-320A87E2F66E}" srcOrd="0" destOrd="0" presId="urn:microsoft.com/office/officeart/2005/8/layout/hProcess3"/>
    <dgm:cxn modelId="{C72B99FB-317D-464C-8F1F-B3066D75693F}" type="presParOf" srcId="{F6256ABD-EE95-AA48-A31D-F35328AB48F7}" destId="{587A0D5C-FE31-554C-8114-BE3B4471689C}" srcOrd="1" destOrd="0" presId="urn:microsoft.com/office/officeart/2005/8/layout/hProcess3"/>
    <dgm:cxn modelId="{4DF81824-0507-3943-993A-F5054C0E9034}" type="presParOf" srcId="{F6256ABD-EE95-AA48-A31D-F35328AB48F7}" destId="{E044C980-B129-9446-9E7B-B8C4B1BEE3C4}" srcOrd="2" destOrd="0" presId="urn:microsoft.com/office/officeart/2005/8/layout/hProcess3"/>
    <dgm:cxn modelId="{AB2B659D-D081-5F44-8C86-3F8E3464A43E}" type="presParOf" srcId="{F6256ABD-EE95-AA48-A31D-F35328AB48F7}" destId="{26232C9E-EF0A-3048-BCDC-07BFAAF0483C}" srcOrd="3" destOrd="0" presId="urn:microsoft.com/office/officeart/2005/8/layout/hProcess3"/>
    <dgm:cxn modelId="{C15D298E-4701-954F-86A9-D91B1DBE1D8D}" type="presParOf" srcId="{F692F234-9B2C-1840-85C8-563D77EEBAEB}" destId="{721040C8-C3BD-894B-89C9-DC5141D7218C}" srcOrd="2" destOrd="0" presId="urn:microsoft.com/office/officeart/2005/8/layout/hProcess3"/>
    <dgm:cxn modelId="{7D72E03A-BC30-2B4E-9DE5-E6A1D8CC26C2}" type="presParOf" srcId="{F692F234-9B2C-1840-85C8-563D77EEBAEB}" destId="{5959B1FB-634D-534F-A2E9-773515AA5224}" srcOrd="3" destOrd="0" presId="urn:microsoft.com/office/officeart/2005/8/layout/hProcess3"/>
    <dgm:cxn modelId="{4FF1C7C6-EDD6-CF41-963C-90D7351E78A7}" type="presParOf" srcId="{F692F234-9B2C-1840-85C8-563D77EEBAEB}" destId="{E5EA5A8E-AEFD-EC44-82DA-1A22227435B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5C198-6354-4B65-A0E0-B27BD409B785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1BD2EC-8B35-4807-A11D-F1E2F00F8CB0}">
      <dgm:prSet/>
      <dgm:spPr/>
      <dgm:t>
        <a:bodyPr/>
        <a:lstStyle/>
        <a:p>
          <a:r>
            <a:rPr lang="en-US" dirty="0"/>
            <a:t>Contrary to the historic “1-cm rule”, Ro 1mm</a:t>
          </a:r>
        </a:p>
      </dgm:t>
    </dgm:pt>
    <dgm:pt modelId="{D8FBE5C8-D5A3-4ADC-87D5-C919DC6E41EB}" type="parTrans" cxnId="{7079D726-1FCF-4EC1-9269-CC6C16D0A370}">
      <dgm:prSet/>
      <dgm:spPr/>
      <dgm:t>
        <a:bodyPr/>
        <a:lstStyle/>
        <a:p>
          <a:endParaRPr lang="en-US"/>
        </a:p>
      </dgm:t>
    </dgm:pt>
    <dgm:pt modelId="{C0016634-738D-4F0F-A931-E1813968ED4D}" type="sibTrans" cxnId="{7079D726-1FCF-4EC1-9269-CC6C16D0A370}">
      <dgm:prSet/>
      <dgm:spPr/>
      <dgm:t>
        <a:bodyPr/>
        <a:lstStyle/>
        <a:p>
          <a:endParaRPr lang="en-US"/>
        </a:p>
      </dgm:t>
    </dgm:pt>
    <dgm:pt modelId="{6E30C1DF-8B96-45A4-964C-F2B262B60254}">
      <dgm:prSet/>
      <dgm:spPr/>
      <dgm:t>
        <a:bodyPr/>
        <a:lstStyle/>
        <a:p>
          <a:r>
            <a:rPr lang="en-US"/>
            <a:t>Similar survival Ro vs R1</a:t>
          </a:r>
        </a:p>
      </dgm:t>
    </dgm:pt>
    <dgm:pt modelId="{078BC473-B460-4810-98AA-30EFE9CEF22B}" type="parTrans" cxnId="{C4EE106A-468A-4791-B753-41DACECC3EC3}">
      <dgm:prSet/>
      <dgm:spPr/>
      <dgm:t>
        <a:bodyPr/>
        <a:lstStyle/>
        <a:p>
          <a:endParaRPr lang="en-US"/>
        </a:p>
      </dgm:t>
    </dgm:pt>
    <dgm:pt modelId="{2D9B971D-72B6-4050-BEF6-77A8D807592B}" type="sibTrans" cxnId="{C4EE106A-468A-4791-B753-41DACECC3EC3}">
      <dgm:prSet/>
      <dgm:spPr/>
      <dgm:t>
        <a:bodyPr/>
        <a:lstStyle/>
        <a:p>
          <a:endParaRPr lang="en-US"/>
        </a:p>
      </dgm:t>
    </dgm:pt>
    <dgm:pt modelId="{B81AD5E0-1D44-44CC-9289-67788A2CE040}">
      <dgm:prSet/>
      <dgm:spPr/>
      <dgm:t>
        <a:bodyPr/>
        <a:lstStyle/>
        <a:p>
          <a:r>
            <a:rPr lang="en-US"/>
            <a:t>Most recurrence not in resection margin</a:t>
          </a:r>
        </a:p>
      </dgm:t>
    </dgm:pt>
    <dgm:pt modelId="{E4721BC1-10E5-438A-8790-091296F647F0}" type="parTrans" cxnId="{749B36B4-659F-4F35-86BB-4AD3F2E86807}">
      <dgm:prSet/>
      <dgm:spPr/>
      <dgm:t>
        <a:bodyPr/>
        <a:lstStyle/>
        <a:p>
          <a:endParaRPr lang="en-US"/>
        </a:p>
      </dgm:t>
    </dgm:pt>
    <dgm:pt modelId="{C8ABFFBD-583A-42BF-A71F-6B237454E051}" type="sibTrans" cxnId="{749B36B4-659F-4F35-86BB-4AD3F2E86807}">
      <dgm:prSet/>
      <dgm:spPr/>
      <dgm:t>
        <a:bodyPr/>
        <a:lstStyle/>
        <a:p>
          <a:endParaRPr lang="en-US"/>
        </a:p>
      </dgm:t>
    </dgm:pt>
    <dgm:pt modelId="{C1170A16-7818-4CCB-BA98-648D92CBDB32}">
      <dgm:prSet/>
      <dgm:spPr/>
      <dgm:t>
        <a:bodyPr/>
        <a:lstStyle/>
        <a:p>
          <a:r>
            <a:rPr lang="en-US"/>
            <a:t>Margin reresection yield no survival advantage</a:t>
          </a:r>
        </a:p>
      </dgm:t>
    </dgm:pt>
    <dgm:pt modelId="{1E6BC933-7EC2-45A9-ABF4-5CEA254A11B0}" type="parTrans" cxnId="{9D080ECD-E43F-4446-A6D7-5B7FF02D8D4D}">
      <dgm:prSet/>
      <dgm:spPr/>
      <dgm:t>
        <a:bodyPr/>
        <a:lstStyle/>
        <a:p>
          <a:endParaRPr lang="en-US"/>
        </a:p>
      </dgm:t>
    </dgm:pt>
    <dgm:pt modelId="{806C45EB-FCB8-429A-BAFE-F4F2BDCA008A}" type="sibTrans" cxnId="{9D080ECD-E43F-4446-A6D7-5B7FF02D8D4D}">
      <dgm:prSet/>
      <dgm:spPr/>
      <dgm:t>
        <a:bodyPr/>
        <a:lstStyle/>
        <a:p>
          <a:endParaRPr lang="en-US"/>
        </a:p>
      </dgm:t>
    </dgm:pt>
    <dgm:pt modelId="{86F33694-26B0-417A-8BCC-F8E0133AA385}">
      <dgm:prSet/>
      <dgm:spPr/>
      <dgm:t>
        <a:bodyPr/>
        <a:lstStyle/>
        <a:p>
          <a:r>
            <a:rPr lang="en-US" dirty="0"/>
            <a:t>Aim for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wider</a:t>
          </a:r>
          <a:r>
            <a:rPr lang="en-US" dirty="0"/>
            <a:t> margins balanced with liver parenchymal preservation.</a:t>
          </a:r>
        </a:p>
      </dgm:t>
    </dgm:pt>
    <dgm:pt modelId="{FF108311-0EE3-43CE-85FD-0A417CA8D9E0}" type="parTrans" cxnId="{8C8039EA-444B-45AF-BA9F-DF1196D24FBC}">
      <dgm:prSet/>
      <dgm:spPr/>
      <dgm:t>
        <a:bodyPr/>
        <a:lstStyle/>
        <a:p>
          <a:endParaRPr lang="en-US"/>
        </a:p>
      </dgm:t>
    </dgm:pt>
    <dgm:pt modelId="{C51EB856-C300-4607-8D1E-E2FDAB2AD772}" type="sibTrans" cxnId="{8C8039EA-444B-45AF-BA9F-DF1196D24FBC}">
      <dgm:prSet/>
      <dgm:spPr/>
      <dgm:t>
        <a:bodyPr/>
        <a:lstStyle/>
        <a:p>
          <a:endParaRPr lang="en-US"/>
        </a:p>
      </dgm:t>
    </dgm:pt>
    <dgm:pt modelId="{DCF57A69-819D-A641-B420-875BD02B41E9}" type="pres">
      <dgm:prSet presAssocID="{EA35C198-6354-4B65-A0E0-B27BD409B785}" presName="Name0" presStyleCnt="0">
        <dgm:presLayoutVars>
          <dgm:dir/>
          <dgm:animLvl val="lvl"/>
          <dgm:resizeHandles val="exact"/>
        </dgm:presLayoutVars>
      </dgm:prSet>
      <dgm:spPr/>
    </dgm:pt>
    <dgm:pt modelId="{392B6479-9D2E-904B-84F1-69F5BF41DF29}" type="pres">
      <dgm:prSet presAssocID="{86F33694-26B0-417A-8BCC-F8E0133AA385}" presName="boxAndChildren" presStyleCnt="0"/>
      <dgm:spPr/>
    </dgm:pt>
    <dgm:pt modelId="{3659ECD2-1C71-2040-9BAE-66653AA248A3}" type="pres">
      <dgm:prSet presAssocID="{86F33694-26B0-417A-8BCC-F8E0133AA385}" presName="parentTextBox" presStyleLbl="node1" presStyleIdx="0" presStyleCnt="2"/>
      <dgm:spPr/>
    </dgm:pt>
    <dgm:pt modelId="{24E7DD23-6E4A-8946-833B-66E916ADF829}" type="pres">
      <dgm:prSet presAssocID="{C0016634-738D-4F0F-A931-E1813968ED4D}" presName="sp" presStyleCnt="0"/>
      <dgm:spPr/>
    </dgm:pt>
    <dgm:pt modelId="{AEDEEC9B-A6B2-6C44-AADA-E0010B65CF89}" type="pres">
      <dgm:prSet presAssocID="{181BD2EC-8B35-4807-A11D-F1E2F00F8CB0}" presName="arrowAndChildren" presStyleCnt="0"/>
      <dgm:spPr/>
    </dgm:pt>
    <dgm:pt modelId="{5385B9F7-CF44-FB4E-980D-7A3DB938B701}" type="pres">
      <dgm:prSet presAssocID="{181BD2EC-8B35-4807-A11D-F1E2F00F8CB0}" presName="parentTextArrow" presStyleLbl="node1" presStyleIdx="0" presStyleCnt="2"/>
      <dgm:spPr/>
    </dgm:pt>
    <dgm:pt modelId="{85233E87-6AA1-804F-9ACC-A0877A7A6371}" type="pres">
      <dgm:prSet presAssocID="{181BD2EC-8B35-4807-A11D-F1E2F00F8CB0}" presName="arrow" presStyleLbl="node1" presStyleIdx="1" presStyleCnt="2"/>
      <dgm:spPr/>
    </dgm:pt>
    <dgm:pt modelId="{28EE8108-99C4-BB40-892F-C9716EC726AE}" type="pres">
      <dgm:prSet presAssocID="{181BD2EC-8B35-4807-A11D-F1E2F00F8CB0}" presName="descendantArrow" presStyleCnt="0"/>
      <dgm:spPr/>
    </dgm:pt>
    <dgm:pt modelId="{91BD3F8F-7CD3-F04F-BF42-1779B221317D}" type="pres">
      <dgm:prSet presAssocID="{6E30C1DF-8B96-45A4-964C-F2B262B60254}" presName="childTextArrow" presStyleLbl="fgAccFollowNode1" presStyleIdx="0" presStyleCnt="3">
        <dgm:presLayoutVars>
          <dgm:bulletEnabled val="1"/>
        </dgm:presLayoutVars>
      </dgm:prSet>
      <dgm:spPr/>
    </dgm:pt>
    <dgm:pt modelId="{A09A964D-B1FD-4D49-B8AC-D306A3BB9943}" type="pres">
      <dgm:prSet presAssocID="{B81AD5E0-1D44-44CC-9289-67788A2CE040}" presName="childTextArrow" presStyleLbl="fgAccFollowNode1" presStyleIdx="1" presStyleCnt="3">
        <dgm:presLayoutVars>
          <dgm:bulletEnabled val="1"/>
        </dgm:presLayoutVars>
      </dgm:prSet>
      <dgm:spPr/>
    </dgm:pt>
    <dgm:pt modelId="{94E883B3-CB22-F74D-85C8-3D492A52C04C}" type="pres">
      <dgm:prSet presAssocID="{C1170A16-7818-4CCB-BA98-648D92CBDB32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9DA12E02-ED99-A141-B7D3-49C669B88FC7}" type="presOf" srcId="{C1170A16-7818-4CCB-BA98-648D92CBDB32}" destId="{94E883B3-CB22-F74D-85C8-3D492A52C04C}" srcOrd="0" destOrd="0" presId="urn:microsoft.com/office/officeart/2005/8/layout/process4"/>
    <dgm:cxn modelId="{E5C30915-8E2E-BE4C-BEF3-8ED0574FDC22}" type="presOf" srcId="{EA35C198-6354-4B65-A0E0-B27BD409B785}" destId="{DCF57A69-819D-A641-B420-875BD02B41E9}" srcOrd="0" destOrd="0" presId="urn:microsoft.com/office/officeart/2005/8/layout/process4"/>
    <dgm:cxn modelId="{7079D726-1FCF-4EC1-9269-CC6C16D0A370}" srcId="{EA35C198-6354-4B65-A0E0-B27BD409B785}" destId="{181BD2EC-8B35-4807-A11D-F1E2F00F8CB0}" srcOrd="0" destOrd="0" parTransId="{D8FBE5C8-D5A3-4ADC-87D5-C919DC6E41EB}" sibTransId="{C0016634-738D-4F0F-A931-E1813968ED4D}"/>
    <dgm:cxn modelId="{11DC0938-6D4C-2042-8EA9-30F1213A365F}" type="presOf" srcId="{181BD2EC-8B35-4807-A11D-F1E2F00F8CB0}" destId="{5385B9F7-CF44-FB4E-980D-7A3DB938B701}" srcOrd="0" destOrd="0" presId="urn:microsoft.com/office/officeart/2005/8/layout/process4"/>
    <dgm:cxn modelId="{A28A2957-9314-364B-950F-1DF22A05A396}" type="presOf" srcId="{181BD2EC-8B35-4807-A11D-F1E2F00F8CB0}" destId="{85233E87-6AA1-804F-9ACC-A0877A7A6371}" srcOrd="1" destOrd="0" presId="urn:microsoft.com/office/officeart/2005/8/layout/process4"/>
    <dgm:cxn modelId="{C4EE106A-468A-4791-B753-41DACECC3EC3}" srcId="{181BD2EC-8B35-4807-A11D-F1E2F00F8CB0}" destId="{6E30C1DF-8B96-45A4-964C-F2B262B60254}" srcOrd="0" destOrd="0" parTransId="{078BC473-B460-4810-98AA-30EFE9CEF22B}" sibTransId="{2D9B971D-72B6-4050-BEF6-77A8D807592B}"/>
    <dgm:cxn modelId="{143B7375-5E30-D849-80E6-56C082E83CE4}" type="presOf" srcId="{86F33694-26B0-417A-8BCC-F8E0133AA385}" destId="{3659ECD2-1C71-2040-9BAE-66653AA248A3}" srcOrd="0" destOrd="0" presId="urn:microsoft.com/office/officeart/2005/8/layout/process4"/>
    <dgm:cxn modelId="{749B36B4-659F-4F35-86BB-4AD3F2E86807}" srcId="{181BD2EC-8B35-4807-A11D-F1E2F00F8CB0}" destId="{B81AD5E0-1D44-44CC-9289-67788A2CE040}" srcOrd="1" destOrd="0" parTransId="{E4721BC1-10E5-438A-8790-091296F647F0}" sibTransId="{C8ABFFBD-583A-42BF-A71F-6B237454E051}"/>
    <dgm:cxn modelId="{136ED6C2-08BB-BE43-BC72-A0F7E1C52682}" type="presOf" srcId="{B81AD5E0-1D44-44CC-9289-67788A2CE040}" destId="{A09A964D-B1FD-4D49-B8AC-D306A3BB9943}" srcOrd="0" destOrd="0" presId="urn:microsoft.com/office/officeart/2005/8/layout/process4"/>
    <dgm:cxn modelId="{2AF6DECA-A6DE-B14A-BE63-6258900AC12B}" type="presOf" srcId="{6E30C1DF-8B96-45A4-964C-F2B262B60254}" destId="{91BD3F8F-7CD3-F04F-BF42-1779B221317D}" srcOrd="0" destOrd="0" presId="urn:microsoft.com/office/officeart/2005/8/layout/process4"/>
    <dgm:cxn modelId="{9D080ECD-E43F-4446-A6D7-5B7FF02D8D4D}" srcId="{181BD2EC-8B35-4807-A11D-F1E2F00F8CB0}" destId="{C1170A16-7818-4CCB-BA98-648D92CBDB32}" srcOrd="2" destOrd="0" parTransId="{1E6BC933-7EC2-45A9-ABF4-5CEA254A11B0}" sibTransId="{806C45EB-FCB8-429A-BAFE-F4F2BDCA008A}"/>
    <dgm:cxn modelId="{8C8039EA-444B-45AF-BA9F-DF1196D24FBC}" srcId="{EA35C198-6354-4B65-A0E0-B27BD409B785}" destId="{86F33694-26B0-417A-8BCC-F8E0133AA385}" srcOrd="1" destOrd="0" parTransId="{FF108311-0EE3-43CE-85FD-0A417CA8D9E0}" sibTransId="{C51EB856-C300-4607-8D1E-E2FDAB2AD772}"/>
    <dgm:cxn modelId="{ECD56CFB-9626-634C-90AE-E2A5B0407B78}" type="presParOf" srcId="{DCF57A69-819D-A641-B420-875BD02B41E9}" destId="{392B6479-9D2E-904B-84F1-69F5BF41DF29}" srcOrd="0" destOrd="0" presId="urn:microsoft.com/office/officeart/2005/8/layout/process4"/>
    <dgm:cxn modelId="{F34872B0-0EE3-144A-84A3-537BE3B08580}" type="presParOf" srcId="{392B6479-9D2E-904B-84F1-69F5BF41DF29}" destId="{3659ECD2-1C71-2040-9BAE-66653AA248A3}" srcOrd="0" destOrd="0" presId="urn:microsoft.com/office/officeart/2005/8/layout/process4"/>
    <dgm:cxn modelId="{CAAA3CE4-4EF0-4246-9C18-AD9987B2F919}" type="presParOf" srcId="{DCF57A69-819D-A641-B420-875BD02B41E9}" destId="{24E7DD23-6E4A-8946-833B-66E916ADF829}" srcOrd="1" destOrd="0" presId="urn:microsoft.com/office/officeart/2005/8/layout/process4"/>
    <dgm:cxn modelId="{481163ED-7A1E-F040-BB8A-32D81120BF2E}" type="presParOf" srcId="{DCF57A69-819D-A641-B420-875BD02B41E9}" destId="{AEDEEC9B-A6B2-6C44-AADA-E0010B65CF89}" srcOrd="2" destOrd="0" presId="urn:microsoft.com/office/officeart/2005/8/layout/process4"/>
    <dgm:cxn modelId="{DDF65943-F746-9841-A3BE-ACDA907B9EEF}" type="presParOf" srcId="{AEDEEC9B-A6B2-6C44-AADA-E0010B65CF89}" destId="{5385B9F7-CF44-FB4E-980D-7A3DB938B701}" srcOrd="0" destOrd="0" presId="urn:microsoft.com/office/officeart/2005/8/layout/process4"/>
    <dgm:cxn modelId="{FAB7A73D-66D6-174C-80E2-F88623D5A6DF}" type="presParOf" srcId="{AEDEEC9B-A6B2-6C44-AADA-E0010B65CF89}" destId="{85233E87-6AA1-804F-9ACC-A0877A7A6371}" srcOrd="1" destOrd="0" presId="urn:microsoft.com/office/officeart/2005/8/layout/process4"/>
    <dgm:cxn modelId="{EFE6C146-2140-E34A-A699-CD93B7DBACA6}" type="presParOf" srcId="{AEDEEC9B-A6B2-6C44-AADA-E0010B65CF89}" destId="{28EE8108-99C4-BB40-892F-C9716EC726AE}" srcOrd="2" destOrd="0" presId="urn:microsoft.com/office/officeart/2005/8/layout/process4"/>
    <dgm:cxn modelId="{D085250D-8190-3E4B-8F43-F41F77195DC2}" type="presParOf" srcId="{28EE8108-99C4-BB40-892F-C9716EC726AE}" destId="{91BD3F8F-7CD3-F04F-BF42-1779B221317D}" srcOrd="0" destOrd="0" presId="urn:microsoft.com/office/officeart/2005/8/layout/process4"/>
    <dgm:cxn modelId="{BA53B07E-0510-AD46-B5E4-65EA987B2F1C}" type="presParOf" srcId="{28EE8108-99C4-BB40-892F-C9716EC726AE}" destId="{A09A964D-B1FD-4D49-B8AC-D306A3BB9943}" srcOrd="1" destOrd="0" presId="urn:microsoft.com/office/officeart/2005/8/layout/process4"/>
    <dgm:cxn modelId="{498BC938-5C3A-F04B-9A8F-3A07900ABFBE}" type="presParOf" srcId="{28EE8108-99C4-BB40-892F-C9716EC726AE}" destId="{94E883B3-CB22-F74D-85C8-3D492A52C04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ABECC5-A67E-4D47-A0AD-2442978F98F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234E0-220E-421D-BA8F-5311FAFDA1ED}">
      <dgm:prSet/>
      <dgm:spPr/>
      <dgm:t>
        <a:bodyPr/>
        <a:lstStyle/>
        <a:p>
          <a:r>
            <a:rPr lang="en-US"/>
            <a:t>Parenchymal sparing resection</a:t>
          </a:r>
        </a:p>
      </dgm:t>
    </dgm:pt>
    <dgm:pt modelId="{E89224D2-5239-44DC-9563-9F0BA8F4BF38}" type="parTrans" cxnId="{0119D79D-FD10-411F-9E4F-988C06EFF94E}">
      <dgm:prSet/>
      <dgm:spPr/>
      <dgm:t>
        <a:bodyPr/>
        <a:lstStyle/>
        <a:p>
          <a:endParaRPr lang="en-US"/>
        </a:p>
      </dgm:t>
    </dgm:pt>
    <dgm:pt modelId="{044164B9-1799-4EA0-B1D3-DE256F6261D4}" type="sibTrans" cxnId="{0119D79D-FD10-411F-9E4F-988C06EFF94E}">
      <dgm:prSet/>
      <dgm:spPr/>
      <dgm:t>
        <a:bodyPr/>
        <a:lstStyle/>
        <a:p>
          <a:endParaRPr lang="en-US"/>
        </a:p>
      </dgm:t>
    </dgm:pt>
    <dgm:pt modelId="{606639DD-D2B7-493B-A782-61B475AF2A66}">
      <dgm:prSet/>
      <dgm:spPr/>
      <dgm:t>
        <a:bodyPr/>
        <a:lstStyle/>
        <a:p>
          <a:r>
            <a:rPr lang="en-US"/>
            <a:t>Anatomical resection</a:t>
          </a:r>
        </a:p>
      </dgm:t>
    </dgm:pt>
    <dgm:pt modelId="{1CAB2766-1A9C-47C2-A699-F723764E9BB0}" type="parTrans" cxnId="{8FBADEAA-EB8F-4A92-BD6C-E7A5EB5016F0}">
      <dgm:prSet/>
      <dgm:spPr/>
      <dgm:t>
        <a:bodyPr/>
        <a:lstStyle/>
        <a:p>
          <a:endParaRPr lang="en-US"/>
        </a:p>
      </dgm:t>
    </dgm:pt>
    <dgm:pt modelId="{57C391E7-B52B-454A-AF8B-21E373A4E99C}" type="sibTrans" cxnId="{8FBADEAA-EB8F-4A92-BD6C-E7A5EB5016F0}">
      <dgm:prSet/>
      <dgm:spPr/>
      <dgm:t>
        <a:bodyPr/>
        <a:lstStyle/>
        <a:p>
          <a:endParaRPr lang="en-US"/>
        </a:p>
      </dgm:t>
    </dgm:pt>
    <dgm:pt modelId="{22415DA7-7626-4D79-B114-F608C4905564}">
      <dgm:prSet/>
      <dgm:spPr/>
      <dgm:t>
        <a:bodyPr/>
        <a:lstStyle/>
        <a:p>
          <a:r>
            <a:rPr lang="en-ZA" dirty="0"/>
            <a:t>Staged</a:t>
          </a:r>
          <a:endParaRPr lang="en-US" dirty="0"/>
        </a:p>
      </dgm:t>
    </dgm:pt>
    <dgm:pt modelId="{0584F19D-3FF1-40E2-9014-99EE351EF78E}" type="parTrans" cxnId="{94D543E3-AC01-42A1-82BA-28B856062021}">
      <dgm:prSet/>
      <dgm:spPr/>
      <dgm:t>
        <a:bodyPr/>
        <a:lstStyle/>
        <a:p>
          <a:endParaRPr lang="en-US"/>
        </a:p>
      </dgm:t>
    </dgm:pt>
    <dgm:pt modelId="{7946FE3F-134D-43BF-A0E4-7E1FF18428C8}" type="sibTrans" cxnId="{94D543E3-AC01-42A1-82BA-28B856062021}">
      <dgm:prSet/>
      <dgm:spPr/>
      <dgm:t>
        <a:bodyPr/>
        <a:lstStyle/>
        <a:p>
          <a:endParaRPr lang="en-US"/>
        </a:p>
      </dgm:t>
    </dgm:pt>
    <dgm:pt modelId="{62266E9B-CCB5-9945-8D3B-EF0BC1BE76FE}" type="pres">
      <dgm:prSet presAssocID="{5CABECC5-A67E-4D47-A0AD-2442978F98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6A9502-8617-8A48-A493-D73C950AC13C}" type="pres">
      <dgm:prSet presAssocID="{58D234E0-220E-421D-BA8F-5311FAFDA1ED}" presName="hierRoot1" presStyleCnt="0"/>
      <dgm:spPr/>
    </dgm:pt>
    <dgm:pt modelId="{7D6528C9-FA5D-9749-9922-37397F15B9DF}" type="pres">
      <dgm:prSet presAssocID="{58D234E0-220E-421D-BA8F-5311FAFDA1ED}" presName="composite" presStyleCnt="0"/>
      <dgm:spPr/>
    </dgm:pt>
    <dgm:pt modelId="{8863A464-C334-D840-B80C-436453C9D61F}" type="pres">
      <dgm:prSet presAssocID="{58D234E0-220E-421D-BA8F-5311FAFDA1ED}" presName="background" presStyleLbl="node0" presStyleIdx="0" presStyleCnt="3"/>
      <dgm:spPr/>
    </dgm:pt>
    <dgm:pt modelId="{A0FD75F4-C797-4C42-9AE3-5CDB7A70D439}" type="pres">
      <dgm:prSet presAssocID="{58D234E0-220E-421D-BA8F-5311FAFDA1ED}" presName="text" presStyleLbl="fgAcc0" presStyleIdx="0" presStyleCnt="3">
        <dgm:presLayoutVars>
          <dgm:chPref val="3"/>
        </dgm:presLayoutVars>
      </dgm:prSet>
      <dgm:spPr/>
    </dgm:pt>
    <dgm:pt modelId="{AA06D1C5-94FC-EA41-9B89-E9EAC3868C0F}" type="pres">
      <dgm:prSet presAssocID="{58D234E0-220E-421D-BA8F-5311FAFDA1ED}" presName="hierChild2" presStyleCnt="0"/>
      <dgm:spPr/>
    </dgm:pt>
    <dgm:pt modelId="{4D8C3BC1-D201-2941-A3EC-80A8C3976B03}" type="pres">
      <dgm:prSet presAssocID="{606639DD-D2B7-493B-A782-61B475AF2A66}" presName="hierRoot1" presStyleCnt="0"/>
      <dgm:spPr/>
    </dgm:pt>
    <dgm:pt modelId="{B2660D7E-856C-3848-9809-8E427A6DC908}" type="pres">
      <dgm:prSet presAssocID="{606639DD-D2B7-493B-A782-61B475AF2A66}" presName="composite" presStyleCnt="0"/>
      <dgm:spPr/>
    </dgm:pt>
    <dgm:pt modelId="{C7A4E07C-EF78-E043-BE8A-B62D562C01E4}" type="pres">
      <dgm:prSet presAssocID="{606639DD-D2B7-493B-A782-61B475AF2A66}" presName="background" presStyleLbl="node0" presStyleIdx="1" presStyleCnt="3"/>
      <dgm:spPr/>
    </dgm:pt>
    <dgm:pt modelId="{11DC1297-BA73-0643-B991-E9AE622F3F13}" type="pres">
      <dgm:prSet presAssocID="{606639DD-D2B7-493B-A782-61B475AF2A66}" presName="text" presStyleLbl="fgAcc0" presStyleIdx="1" presStyleCnt="3">
        <dgm:presLayoutVars>
          <dgm:chPref val="3"/>
        </dgm:presLayoutVars>
      </dgm:prSet>
      <dgm:spPr/>
    </dgm:pt>
    <dgm:pt modelId="{99DDC9FD-7889-2749-9F7A-513503939D08}" type="pres">
      <dgm:prSet presAssocID="{606639DD-D2B7-493B-A782-61B475AF2A66}" presName="hierChild2" presStyleCnt="0"/>
      <dgm:spPr/>
    </dgm:pt>
    <dgm:pt modelId="{8727D876-E9E6-EE4C-99D7-7273D3BF18A3}" type="pres">
      <dgm:prSet presAssocID="{22415DA7-7626-4D79-B114-F608C4905564}" presName="hierRoot1" presStyleCnt="0"/>
      <dgm:spPr/>
    </dgm:pt>
    <dgm:pt modelId="{2DB325D8-CC6E-0847-8451-3896F7E21A59}" type="pres">
      <dgm:prSet presAssocID="{22415DA7-7626-4D79-B114-F608C4905564}" presName="composite" presStyleCnt="0"/>
      <dgm:spPr/>
    </dgm:pt>
    <dgm:pt modelId="{6519B7C8-68E8-7E4E-B43E-9959C371C212}" type="pres">
      <dgm:prSet presAssocID="{22415DA7-7626-4D79-B114-F608C4905564}" presName="background" presStyleLbl="node0" presStyleIdx="2" presStyleCnt="3"/>
      <dgm:spPr/>
    </dgm:pt>
    <dgm:pt modelId="{A3582C5D-DC86-2E4C-8B35-0D8A7CC07019}" type="pres">
      <dgm:prSet presAssocID="{22415DA7-7626-4D79-B114-F608C4905564}" presName="text" presStyleLbl="fgAcc0" presStyleIdx="2" presStyleCnt="3">
        <dgm:presLayoutVars>
          <dgm:chPref val="3"/>
        </dgm:presLayoutVars>
      </dgm:prSet>
      <dgm:spPr/>
    </dgm:pt>
    <dgm:pt modelId="{4A717A5A-F2C7-8942-9721-E7EE8F991D6E}" type="pres">
      <dgm:prSet presAssocID="{22415DA7-7626-4D79-B114-F608C4905564}" presName="hierChild2" presStyleCnt="0"/>
      <dgm:spPr/>
    </dgm:pt>
  </dgm:ptLst>
  <dgm:cxnLst>
    <dgm:cxn modelId="{D39B4028-E511-FA47-81A1-D1CCA89DF985}" type="presOf" srcId="{58D234E0-220E-421D-BA8F-5311FAFDA1ED}" destId="{A0FD75F4-C797-4C42-9AE3-5CDB7A70D439}" srcOrd="0" destOrd="0" presId="urn:microsoft.com/office/officeart/2005/8/layout/hierarchy1"/>
    <dgm:cxn modelId="{4E79502B-19A0-BD4F-B213-4D55319A2109}" type="presOf" srcId="{5CABECC5-A67E-4D47-A0AD-2442978F98FC}" destId="{62266E9B-CCB5-9945-8D3B-EF0BC1BE76FE}" srcOrd="0" destOrd="0" presId="urn:microsoft.com/office/officeart/2005/8/layout/hierarchy1"/>
    <dgm:cxn modelId="{8C978053-0958-864C-9F70-51FA87F51FD0}" type="presOf" srcId="{22415DA7-7626-4D79-B114-F608C4905564}" destId="{A3582C5D-DC86-2E4C-8B35-0D8A7CC07019}" srcOrd="0" destOrd="0" presId="urn:microsoft.com/office/officeart/2005/8/layout/hierarchy1"/>
    <dgm:cxn modelId="{0119D79D-FD10-411F-9E4F-988C06EFF94E}" srcId="{5CABECC5-A67E-4D47-A0AD-2442978F98FC}" destId="{58D234E0-220E-421D-BA8F-5311FAFDA1ED}" srcOrd="0" destOrd="0" parTransId="{E89224D2-5239-44DC-9563-9F0BA8F4BF38}" sibTransId="{044164B9-1799-4EA0-B1D3-DE256F6261D4}"/>
    <dgm:cxn modelId="{8FBADEAA-EB8F-4A92-BD6C-E7A5EB5016F0}" srcId="{5CABECC5-A67E-4D47-A0AD-2442978F98FC}" destId="{606639DD-D2B7-493B-A782-61B475AF2A66}" srcOrd="1" destOrd="0" parTransId="{1CAB2766-1A9C-47C2-A699-F723764E9BB0}" sibTransId="{57C391E7-B52B-454A-AF8B-21E373A4E99C}"/>
    <dgm:cxn modelId="{39B739C9-6A66-5340-946C-D8B6D8328C79}" type="presOf" srcId="{606639DD-D2B7-493B-A782-61B475AF2A66}" destId="{11DC1297-BA73-0643-B991-E9AE622F3F13}" srcOrd="0" destOrd="0" presId="urn:microsoft.com/office/officeart/2005/8/layout/hierarchy1"/>
    <dgm:cxn modelId="{94D543E3-AC01-42A1-82BA-28B856062021}" srcId="{5CABECC5-A67E-4D47-A0AD-2442978F98FC}" destId="{22415DA7-7626-4D79-B114-F608C4905564}" srcOrd="2" destOrd="0" parTransId="{0584F19D-3FF1-40E2-9014-99EE351EF78E}" sibTransId="{7946FE3F-134D-43BF-A0E4-7E1FF18428C8}"/>
    <dgm:cxn modelId="{97909B0B-EA60-E24F-AD12-B890839C77A4}" type="presParOf" srcId="{62266E9B-CCB5-9945-8D3B-EF0BC1BE76FE}" destId="{7F6A9502-8617-8A48-A493-D73C950AC13C}" srcOrd="0" destOrd="0" presId="urn:microsoft.com/office/officeart/2005/8/layout/hierarchy1"/>
    <dgm:cxn modelId="{11F39332-6630-AF43-BA7F-668949A62D39}" type="presParOf" srcId="{7F6A9502-8617-8A48-A493-D73C950AC13C}" destId="{7D6528C9-FA5D-9749-9922-37397F15B9DF}" srcOrd="0" destOrd="0" presId="urn:microsoft.com/office/officeart/2005/8/layout/hierarchy1"/>
    <dgm:cxn modelId="{365A8B65-3182-2A4D-9DEF-15CD0E8B3955}" type="presParOf" srcId="{7D6528C9-FA5D-9749-9922-37397F15B9DF}" destId="{8863A464-C334-D840-B80C-436453C9D61F}" srcOrd="0" destOrd="0" presId="urn:microsoft.com/office/officeart/2005/8/layout/hierarchy1"/>
    <dgm:cxn modelId="{50639758-41C1-A540-AA81-882CB08EA099}" type="presParOf" srcId="{7D6528C9-FA5D-9749-9922-37397F15B9DF}" destId="{A0FD75F4-C797-4C42-9AE3-5CDB7A70D439}" srcOrd="1" destOrd="0" presId="urn:microsoft.com/office/officeart/2005/8/layout/hierarchy1"/>
    <dgm:cxn modelId="{5671FE15-A263-3C4F-B619-148A8B845224}" type="presParOf" srcId="{7F6A9502-8617-8A48-A493-D73C950AC13C}" destId="{AA06D1C5-94FC-EA41-9B89-E9EAC3868C0F}" srcOrd="1" destOrd="0" presId="urn:microsoft.com/office/officeart/2005/8/layout/hierarchy1"/>
    <dgm:cxn modelId="{F2301C24-47C8-1347-88FE-33ED264095F3}" type="presParOf" srcId="{62266E9B-CCB5-9945-8D3B-EF0BC1BE76FE}" destId="{4D8C3BC1-D201-2941-A3EC-80A8C3976B03}" srcOrd="1" destOrd="0" presId="urn:microsoft.com/office/officeart/2005/8/layout/hierarchy1"/>
    <dgm:cxn modelId="{1736D6CC-C15E-1F45-AF9A-8569E74C8B2D}" type="presParOf" srcId="{4D8C3BC1-D201-2941-A3EC-80A8C3976B03}" destId="{B2660D7E-856C-3848-9809-8E427A6DC908}" srcOrd="0" destOrd="0" presId="urn:microsoft.com/office/officeart/2005/8/layout/hierarchy1"/>
    <dgm:cxn modelId="{4E36262D-A6D7-A24A-9A95-78C0BF667921}" type="presParOf" srcId="{B2660D7E-856C-3848-9809-8E427A6DC908}" destId="{C7A4E07C-EF78-E043-BE8A-B62D562C01E4}" srcOrd="0" destOrd="0" presId="urn:microsoft.com/office/officeart/2005/8/layout/hierarchy1"/>
    <dgm:cxn modelId="{F0B9EE7B-A8A3-5C46-A3A9-7531EE2CE42F}" type="presParOf" srcId="{B2660D7E-856C-3848-9809-8E427A6DC908}" destId="{11DC1297-BA73-0643-B991-E9AE622F3F13}" srcOrd="1" destOrd="0" presId="urn:microsoft.com/office/officeart/2005/8/layout/hierarchy1"/>
    <dgm:cxn modelId="{ECF94C73-1B99-1F4C-BBD2-3F07B1568BB6}" type="presParOf" srcId="{4D8C3BC1-D201-2941-A3EC-80A8C3976B03}" destId="{99DDC9FD-7889-2749-9F7A-513503939D08}" srcOrd="1" destOrd="0" presId="urn:microsoft.com/office/officeart/2005/8/layout/hierarchy1"/>
    <dgm:cxn modelId="{6B9B7CF1-C0D3-A94C-A722-5A541CAF61B0}" type="presParOf" srcId="{62266E9B-CCB5-9945-8D3B-EF0BC1BE76FE}" destId="{8727D876-E9E6-EE4C-99D7-7273D3BF18A3}" srcOrd="2" destOrd="0" presId="urn:microsoft.com/office/officeart/2005/8/layout/hierarchy1"/>
    <dgm:cxn modelId="{7A2C496D-8A04-B94F-A297-483129451E17}" type="presParOf" srcId="{8727D876-E9E6-EE4C-99D7-7273D3BF18A3}" destId="{2DB325D8-CC6E-0847-8451-3896F7E21A59}" srcOrd="0" destOrd="0" presId="urn:microsoft.com/office/officeart/2005/8/layout/hierarchy1"/>
    <dgm:cxn modelId="{C0AEC171-3B20-2744-B38A-221428FD2660}" type="presParOf" srcId="{2DB325D8-CC6E-0847-8451-3896F7E21A59}" destId="{6519B7C8-68E8-7E4E-B43E-9959C371C212}" srcOrd="0" destOrd="0" presId="urn:microsoft.com/office/officeart/2005/8/layout/hierarchy1"/>
    <dgm:cxn modelId="{ABB8927F-D0F7-2F49-9D42-E7D7BE4965AD}" type="presParOf" srcId="{2DB325D8-CC6E-0847-8451-3896F7E21A59}" destId="{A3582C5D-DC86-2E4C-8B35-0D8A7CC07019}" srcOrd="1" destOrd="0" presId="urn:microsoft.com/office/officeart/2005/8/layout/hierarchy1"/>
    <dgm:cxn modelId="{1A566274-709C-D049-8F3E-D5A233768E94}" type="presParOf" srcId="{8727D876-E9E6-EE4C-99D7-7273D3BF18A3}" destId="{4A717A5A-F2C7-8942-9721-E7EE8F991D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56597-76F7-FD43-B9F9-EF5F84DFAB06}">
      <dsp:nvSpPr>
        <dsp:cNvPr id="0" name=""/>
        <dsp:cNvSpPr/>
      </dsp:nvSpPr>
      <dsp:spPr>
        <a:xfrm>
          <a:off x="0" y="105910"/>
          <a:ext cx="5141912" cy="1085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CT chest, abd and pelvis is gold standard</a:t>
          </a:r>
        </a:p>
      </dsp:txBody>
      <dsp:txXfrm>
        <a:off x="53002" y="158912"/>
        <a:ext cx="5035908" cy="979756"/>
      </dsp:txXfrm>
    </dsp:sp>
    <dsp:sp modelId="{D26CA6D4-D879-7A42-A54C-5F17DD6240BC}">
      <dsp:nvSpPr>
        <dsp:cNvPr id="0" name=""/>
        <dsp:cNvSpPr/>
      </dsp:nvSpPr>
      <dsp:spPr>
        <a:xfrm>
          <a:off x="0" y="1275190"/>
          <a:ext cx="5141912" cy="1085760"/>
        </a:xfrm>
        <a:prstGeom prst="roundRect">
          <a:avLst/>
        </a:prstGeom>
        <a:solidFill>
          <a:schemeClr val="accent2">
            <a:hueOff val="17676"/>
            <a:satOff val="-17244"/>
            <a:lumOff val="-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CT [91%]  &amp; MRI [94%] almost equivalent sensitivities</a:t>
          </a:r>
        </a:p>
      </dsp:txBody>
      <dsp:txXfrm>
        <a:off x="53002" y="1328192"/>
        <a:ext cx="5035908" cy="979756"/>
      </dsp:txXfrm>
    </dsp:sp>
    <dsp:sp modelId="{39AEBAC6-4CB7-3148-A2C6-2C176D399427}">
      <dsp:nvSpPr>
        <dsp:cNvPr id="0" name=""/>
        <dsp:cNvSpPr/>
      </dsp:nvSpPr>
      <dsp:spPr>
        <a:xfrm>
          <a:off x="0" y="2444469"/>
          <a:ext cx="5141912" cy="1085760"/>
        </a:xfrm>
        <a:prstGeom prst="roundRect">
          <a:avLst/>
        </a:prstGeom>
        <a:solidFill>
          <a:schemeClr val="accent2">
            <a:hueOff val="35352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MRI INDICATED</a:t>
          </a:r>
        </a:p>
      </dsp:txBody>
      <dsp:txXfrm>
        <a:off x="53002" y="2497471"/>
        <a:ext cx="5035908" cy="979756"/>
      </dsp:txXfrm>
    </dsp:sp>
    <dsp:sp modelId="{DE713887-48FB-5F43-9023-7F696FF7E8B5}">
      <dsp:nvSpPr>
        <dsp:cNvPr id="0" name=""/>
        <dsp:cNvSpPr/>
      </dsp:nvSpPr>
      <dsp:spPr>
        <a:xfrm>
          <a:off x="0" y="3530230"/>
          <a:ext cx="5141912" cy="177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Diagnostic doubt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Fatty liver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Smaller Sub centimeter &amp; multiple lesions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Post NAT &amp; trx response evaluation</a:t>
          </a:r>
        </a:p>
      </dsp:txBody>
      <dsp:txXfrm>
        <a:off x="0" y="3530230"/>
        <a:ext cx="5141912" cy="177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FC33C-C412-854A-8C3A-CC353F74EBD7}">
      <dsp:nvSpPr>
        <dsp:cNvPr id="0" name=""/>
        <dsp:cNvSpPr/>
      </dsp:nvSpPr>
      <dsp:spPr>
        <a:xfrm>
          <a:off x="2959996" y="1695643"/>
          <a:ext cx="2069203" cy="184750"/>
        </a:xfrm>
        <a:custGeom>
          <a:avLst/>
          <a:gdLst/>
          <a:ahLst/>
          <a:cxnLst/>
          <a:rect l="0" t="0" r="0" b="0"/>
          <a:pathLst>
            <a:path>
              <a:moveTo>
                <a:pt x="0" y="184750"/>
              </a:moveTo>
              <a:lnTo>
                <a:pt x="2069203" y="184750"/>
              </a:lnTo>
              <a:lnTo>
                <a:pt x="2069203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F3225-2FB9-C440-A145-D5C63BB5DB78}">
      <dsp:nvSpPr>
        <dsp:cNvPr id="0" name=""/>
        <dsp:cNvSpPr/>
      </dsp:nvSpPr>
      <dsp:spPr>
        <a:xfrm>
          <a:off x="2959996" y="1880394"/>
          <a:ext cx="4138407" cy="1271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2807" y="0"/>
              </a:lnTo>
              <a:lnTo>
                <a:pt x="3842807" y="1271082"/>
              </a:lnTo>
              <a:lnTo>
                <a:pt x="4138407" y="12710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530C-06E4-B446-B13E-11384B407AFA}">
      <dsp:nvSpPr>
        <dsp:cNvPr id="0" name=""/>
        <dsp:cNvSpPr/>
      </dsp:nvSpPr>
      <dsp:spPr>
        <a:xfrm>
          <a:off x="2959996" y="1834673"/>
          <a:ext cx="41384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407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8A507-8932-C14B-B6F5-D372344F12A5}">
      <dsp:nvSpPr>
        <dsp:cNvPr id="0" name=""/>
        <dsp:cNvSpPr/>
      </dsp:nvSpPr>
      <dsp:spPr>
        <a:xfrm>
          <a:off x="2959996" y="609311"/>
          <a:ext cx="4138407" cy="1271082"/>
        </a:xfrm>
        <a:custGeom>
          <a:avLst/>
          <a:gdLst/>
          <a:ahLst/>
          <a:cxnLst/>
          <a:rect l="0" t="0" r="0" b="0"/>
          <a:pathLst>
            <a:path>
              <a:moveTo>
                <a:pt x="0" y="1271082"/>
              </a:moveTo>
              <a:lnTo>
                <a:pt x="3842807" y="1271082"/>
              </a:lnTo>
              <a:lnTo>
                <a:pt x="3842807" y="0"/>
              </a:lnTo>
              <a:lnTo>
                <a:pt x="4138407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789DE-3092-EA49-9BBE-F3F92A6FBBAA}">
      <dsp:nvSpPr>
        <dsp:cNvPr id="0" name=""/>
        <dsp:cNvSpPr/>
      </dsp:nvSpPr>
      <dsp:spPr>
        <a:xfrm>
          <a:off x="3990" y="1429603"/>
          <a:ext cx="2956005" cy="9015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CRLM </a:t>
          </a:r>
          <a:endParaRPr lang="en-GB" sz="3300" kern="1200" dirty="0"/>
        </a:p>
      </dsp:txBody>
      <dsp:txXfrm>
        <a:off x="3990" y="1429603"/>
        <a:ext cx="2956005" cy="901581"/>
      </dsp:txXfrm>
    </dsp:sp>
    <dsp:sp modelId="{E7EF1B9D-C330-7242-B691-899C23C71F5C}">
      <dsp:nvSpPr>
        <dsp:cNvPr id="0" name=""/>
        <dsp:cNvSpPr/>
      </dsp:nvSpPr>
      <dsp:spPr>
        <a:xfrm>
          <a:off x="7098403" y="158520"/>
          <a:ext cx="2956005" cy="9015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Primary first </a:t>
          </a:r>
          <a:endParaRPr lang="en-GB" sz="3300" kern="1200" dirty="0"/>
        </a:p>
      </dsp:txBody>
      <dsp:txXfrm>
        <a:off x="7098403" y="158520"/>
        <a:ext cx="2956005" cy="901581"/>
      </dsp:txXfrm>
    </dsp:sp>
    <dsp:sp modelId="{36D88F06-EF13-9B4C-9817-FC9222229F97}">
      <dsp:nvSpPr>
        <dsp:cNvPr id="0" name=""/>
        <dsp:cNvSpPr/>
      </dsp:nvSpPr>
      <dsp:spPr>
        <a:xfrm>
          <a:off x="7098403" y="1429603"/>
          <a:ext cx="2956005" cy="9015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Combined approach</a:t>
          </a:r>
          <a:endParaRPr lang="en-GB" sz="3300" kern="1200" dirty="0"/>
        </a:p>
      </dsp:txBody>
      <dsp:txXfrm>
        <a:off x="7098403" y="1429603"/>
        <a:ext cx="2956005" cy="901581"/>
      </dsp:txXfrm>
    </dsp:sp>
    <dsp:sp modelId="{51523F6D-8EE3-EF40-9FCA-641B49CF41F4}">
      <dsp:nvSpPr>
        <dsp:cNvPr id="0" name=""/>
        <dsp:cNvSpPr/>
      </dsp:nvSpPr>
      <dsp:spPr>
        <a:xfrm>
          <a:off x="7098403" y="2700685"/>
          <a:ext cx="2956005" cy="9015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Liver first approach </a:t>
          </a:r>
          <a:endParaRPr lang="en-GB" sz="3300" kern="1200" dirty="0"/>
        </a:p>
      </dsp:txBody>
      <dsp:txXfrm>
        <a:off x="7098403" y="2700685"/>
        <a:ext cx="2956005" cy="901581"/>
      </dsp:txXfrm>
    </dsp:sp>
    <dsp:sp modelId="{E79C29ED-946B-B441-8340-AC39687CB39D}">
      <dsp:nvSpPr>
        <dsp:cNvPr id="0" name=""/>
        <dsp:cNvSpPr/>
      </dsp:nvSpPr>
      <dsp:spPr>
        <a:xfrm>
          <a:off x="3551197" y="794061"/>
          <a:ext cx="2956005" cy="9015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Options</a:t>
          </a:r>
          <a:endParaRPr lang="en-GB" sz="3300" kern="1200" dirty="0"/>
        </a:p>
      </dsp:txBody>
      <dsp:txXfrm>
        <a:off x="3551197" y="794061"/>
        <a:ext cx="2956005" cy="901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B1FF-0456-FF42-B5E0-B0B9E015A2E5}">
      <dsp:nvSpPr>
        <dsp:cNvPr id="0" name=""/>
        <dsp:cNvSpPr/>
      </dsp:nvSpPr>
      <dsp:spPr>
        <a:xfrm>
          <a:off x="4167261" y="1768"/>
          <a:ext cx="1723876" cy="112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kern="1200" dirty="0"/>
            <a:t>Resection of primary </a:t>
          </a:r>
          <a:endParaRPr lang="en-GB" sz="2600" kern="1200" dirty="0"/>
        </a:p>
      </dsp:txBody>
      <dsp:txXfrm>
        <a:off x="4221960" y="56467"/>
        <a:ext cx="1614478" cy="1011121"/>
      </dsp:txXfrm>
    </dsp:sp>
    <dsp:sp modelId="{46B4F479-9568-A84D-90F3-5EDF7C260BF0}">
      <dsp:nvSpPr>
        <dsp:cNvPr id="0" name=""/>
        <dsp:cNvSpPr/>
      </dsp:nvSpPr>
      <dsp:spPr>
        <a:xfrm>
          <a:off x="3534136" y="562028"/>
          <a:ext cx="2990126" cy="2990126"/>
        </a:xfrm>
        <a:custGeom>
          <a:avLst/>
          <a:gdLst/>
          <a:ahLst/>
          <a:cxnLst/>
          <a:rect l="0" t="0" r="0" b="0"/>
          <a:pathLst>
            <a:path>
              <a:moveTo>
                <a:pt x="2588631" y="475591"/>
              </a:moveTo>
              <a:arcTo wR="1495063" hR="1495063" stAng="19020501" swAng="230312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80848-FFC4-BE4A-9F94-2D9F59E89382}">
      <dsp:nvSpPr>
        <dsp:cNvPr id="0" name=""/>
        <dsp:cNvSpPr/>
      </dsp:nvSpPr>
      <dsp:spPr>
        <a:xfrm>
          <a:off x="5462024" y="2244363"/>
          <a:ext cx="1723876" cy="112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kern="1200" dirty="0"/>
            <a:t>Systemic chemo </a:t>
          </a:r>
          <a:r>
            <a:rPr lang="en-ZA" sz="2600" kern="1200" dirty="0" err="1"/>
            <a:t>trx</a:t>
          </a:r>
          <a:endParaRPr lang="en-GB" sz="2600" kern="1200" dirty="0"/>
        </a:p>
      </dsp:txBody>
      <dsp:txXfrm>
        <a:off x="5516723" y="2299062"/>
        <a:ext cx="1614478" cy="1011121"/>
      </dsp:txXfrm>
    </dsp:sp>
    <dsp:sp modelId="{704F9077-2FCF-0D42-864C-7FA452158FDF}">
      <dsp:nvSpPr>
        <dsp:cNvPr id="0" name=""/>
        <dsp:cNvSpPr/>
      </dsp:nvSpPr>
      <dsp:spPr>
        <a:xfrm>
          <a:off x="3534136" y="562028"/>
          <a:ext cx="2990126" cy="2990126"/>
        </a:xfrm>
        <a:custGeom>
          <a:avLst/>
          <a:gdLst/>
          <a:ahLst/>
          <a:cxnLst/>
          <a:rect l="0" t="0" r="0" b="0"/>
          <a:pathLst>
            <a:path>
              <a:moveTo>
                <a:pt x="1954077" y="2917918"/>
              </a:moveTo>
              <a:arcTo wR="1495063" hR="1495063" stAng="4327215" swAng="2145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7E672-89BA-574C-8680-D035C7E09F23}">
      <dsp:nvSpPr>
        <dsp:cNvPr id="0" name=""/>
        <dsp:cNvSpPr/>
      </dsp:nvSpPr>
      <dsp:spPr>
        <a:xfrm>
          <a:off x="2872499" y="2244363"/>
          <a:ext cx="1723876" cy="112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kern="1200" dirty="0"/>
            <a:t>Liver resection </a:t>
          </a:r>
          <a:endParaRPr lang="en-GB" sz="2600" kern="1200" dirty="0"/>
        </a:p>
      </dsp:txBody>
      <dsp:txXfrm>
        <a:off x="2927198" y="2299062"/>
        <a:ext cx="1614478" cy="1011121"/>
      </dsp:txXfrm>
    </dsp:sp>
    <dsp:sp modelId="{F4CD0643-97AF-684A-89E1-0024A1A95BAB}">
      <dsp:nvSpPr>
        <dsp:cNvPr id="0" name=""/>
        <dsp:cNvSpPr/>
      </dsp:nvSpPr>
      <dsp:spPr>
        <a:xfrm>
          <a:off x="3534136" y="562028"/>
          <a:ext cx="2990126" cy="2990126"/>
        </a:xfrm>
        <a:custGeom>
          <a:avLst/>
          <a:gdLst/>
          <a:ahLst/>
          <a:cxnLst/>
          <a:rect l="0" t="0" r="0" b="0"/>
          <a:pathLst>
            <a:path>
              <a:moveTo>
                <a:pt x="4828" y="1374998"/>
              </a:moveTo>
              <a:arcTo wR="1495063" hR="1495063" stAng="11076373" swAng="230312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5A8E-AEFD-EC44-82DA-1A22227435BD}">
      <dsp:nvSpPr>
        <dsp:cNvPr id="0" name=""/>
        <dsp:cNvSpPr/>
      </dsp:nvSpPr>
      <dsp:spPr>
        <a:xfrm>
          <a:off x="0" y="8289"/>
          <a:ext cx="2609207" cy="9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A0D5C-FE31-554C-8114-BE3B4471689C}">
      <dsp:nvSpPr>
        <dsp:cNvPr id="0" name=""/>
        <dsp:cNvSpPr/>
      </dsp:nvSpPr>
      <dsp:spPr>
        <a:xfrm>
          <a:off x="210312" y="242289"/>
          <a:ext cx="2160749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Starting point</a:t>
          </a:r>
          <a:endParaRPr lang="en-GB" sz="1300" kern="1200" dirty="0"/>
        </a:p>
      </dsp:txBody>
      <dsp:txXfrm>
        <a:off x="210312" y="242289"/>
        <a:ext cx="2160749" cy="46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9ECD2-1C71-2040-9BAE-66653AA248A3}">
      <dsp:nvSpPr>
        <dsp:cNvPr id="0" name=""/>
        <dsp:cNvSpPr/>
      </dsp:nvSpPr>
      <dsp:spPr>
        <a:xfrm>
          <a:off x="0" y="2269896"/>
          <a:ext cx="10058399" cy="1489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Aim for 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wider</a:t>
          </a:r>
          <a:r>
            <a:rPr lang="en-US" sz="2900" kern="1200" dirty="0"/>
            <a:t> margins balanced with liver parenchymal preservation.</a:t>
          </a:r>
        </a:p>
      </dsp:txBody>
      <dsp:txXfrm>
        <a:off x="0" y="2269896"/>
        <a:ext cx="10058399" cy="1489298"/>
      </dsp:txXfrm>
    </dsp:sp>
    <dsp:sp modelId="{85233E87-6AA1-804F-9ACC-A0877A7A6371}">
      <dsp:nvSpPr>
        <dsp:cNvPr id="0" name=""/>
        <dsp:cNvSpPr/>
      </dsp:nvSpPr>
      <dsp:spPr>
        <a:xfrm rot="10800000">
          <a:off x="0" y="1695"/>
          <a:ext cx="10058399" cy="229054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Contrary to the historic “1-cm rule”, Ro 1mm</a:t>
          </a:r>
        </a:p>
      </dsp:txBody>
      <dsp:txXfrm rot="-10800000">
        <a:off x="0" y="1695"/>
        <a:ext cx="10058399" cy="803979"/>
      </dsp:txXfrm>
    </dsp:sp>
    <dsp:sp modelId="{91BD3F8F-7CD3-F04F-BF42-1779B221317D}">
      <dsp:nvSpPr>
        <dsp:cNvPr id="0" name=""/>
        <dsp:cNvSpPr/>
      </dsp:nvSpPr>
      <dsp:spPr>
        <a:xfrm>
          <a:off x="4911" y="805675"/>
          <a:ext cx="3349525" cy="6848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Similar survival Ro vs R1</a:t>
          </a:r>
        </a:p>
      </dsp:txBody>
      <dsp:txXfrm>
        <a:off x="4911" y="805675"/>
        <a:ext cx="3349525" cy="684871"/>
      </dsp:txXfrm>
    </dsp:sp>
    <dsp:sp modelId="{A09A964D-B1FD-4D49-B8AC-D306A3BB9943}">
      <dsp:nvSpPr>
        <dsp:cNvPr id="0" name=""/>
        <dsp:cNvSpPr/>
      </dsp:nvSpPr>
      <dsp:spPr>
        <a:xfrm>
          <a:off x="3354437" y="805675"/>
          <a:ext cx="3349525" cy="6848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Most recurrence not in resection margin</a:t>
          </a:r>
        </a:p>
      </dsp:txBody>
      <dsp:txXfrm>
        <a:off x="3354437" y="805675"/>
        <a:ext cx="3349525" cy="684871"/>
      </dsp:txXfrm>
    </dsp:sp>
    <dsp:sp modelId="{94E883B3-CB22-F74D-85C8-3D492A52C04C}">
      <dsp:nvSpPr>
        <dsp:cNvPr id="0" name=""/>
        <dsp:cNvSpPr/>
      </dsp:nvSpPr>
      <dsp:spPr>
        <a:xfrm>
          <a:off x="6703962" y="805675"/>
          <a:ext cx="3349525" cy="6848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Margin reresection yield no survival advantage</a:t>
          </a:r>
        </a:p>
      </dsp:txBody>
      <dsp:txXfrm>
        <a:off x="6703962" y="805675"/>
        <a:ext cx="3349525" cy="684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3A464-C334-D840-B80C-436453C9D61F}">
      <dsp:nvSpPr>
        <dsp:cNvPr id="0" name=""/>
        <dsp:cNvSpPr/>
      </dsp:nvSpPr>
      <dsp:spPr>
        <a:xfrm>
          <a:off x="0" y="664552"/>
          <a:ext cx="2468985" cy="1567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75F4-C797-4C42-9AE3-5CDB7A70D439}">
      <dsp:nvSpPr>
        <dsp:cNvPr id="0" name=""/>
        <dsp:cNvSpPr/>
      </dsp:nvSpPr>
      <dsp:spPr>
        <a:xfrm>
          <a:off x="274331" y="925168"/>
          <a:ext cx="2468985" cy="156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Parenchymal sparing resection</a:t>
          </a:r>
        </a:p>
      </dsp:txBody>
      <dsp:txXfrm>
        <a:off x="320250" y="971087"/>
        <a:ext cx="2377147" cy="1475967"/>
      </dsp:txXfrm>
    </dsp:sp>
    <dsp:sp modelId="{C7A4E07C-EF78-E043-BE8A-B62D562C01E4}">
      <dsp:nvSpPr>
        <dsp:cNvPr id="0" name=""/>
        <dsp:cNvSpPr/>
      </dsp:nvSpPr>
      <dsp:spPr>
        <a:xfrm>
          <a:off x="3017649" y="664552"/>
          <a:ext cx="2468985" cy="1567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C1297-BA73-0643-B991-E9AE622F3F13}">
      <dsp:nvSpPr>
        <dsp:cNvPr id="0" name=""/>
        <dsp:cNvSpPr/>
      </dsp:nvSpPr>
      <dsp:spPr>
        <a:xfrm>
          <a:off x="3291981" y="925168"/>
          <a:ext cx="2468985" cy="156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Anatomical resection</a:t>
          </a:r>
        </a:p>
      </dsp:txBody>
      <dsp:txXfrm>
        <a:off x="3337900" y="971087"/>
        <a:ext cx="2377147" cy="1475967"/>
      </dsp:txXfrm>
    </dsp:sp>
    <dsp:sp modelId="{6519B7C8-68E8-7E4E-B43E-9959C371C212}">
      <dsp:nvSpPr>
        <dsp:cNvPr id="0" name=""/>
        <dsp:cNvSpPr/>
      </dsp:nvSpPr>
      <dsp:spPr>
        <a:xfrm>
          <a:off x="6035298" y="664552"/>
          <a:ext cx="2468985" cy="1567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82C5D-DC86-2E4C-8B35-0D8A7CC07019}">
      <dsp:nvSpPr>
        <dsp:cNvPr id="0" name=""/>
        <dsp:cNvSpPr/>
      </dsp:nvSpPr>
      <dsp:spPr>
        <a:xfrm>
          <a:off x="6309630" y="925168"/>
          <a:ext cx="2468985" cy="156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/>
            <a:t>Staged</a:t>
          </a:r>
          <a:endParaRPr lang="en-US" sz="3000" kern="1200" dirty="0"/>
        </a:p>
      </dsp:txBody>
      <dsp:txXfrm>
        <a:off x="6355549" y="971087"/>
        <a:ext cx="2377147" cy="1475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9C26D-2C38-F34A-94EB-A1A39095C1EF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B2EC-AA43-8446-88B1-DEA654A1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For those who present with resectable disease, a multidisciplinary approach and consultation with a liver surgeon is imperative to ensure the best possible outcomes. For patients with primary CRC and synchronous CLM, there are 3 approaches: traditional staged approach (primary-first), combined approach, or the liver-first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B2EC-AA43-8446-88B1-DEA654A12D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conventional approach comprises of resection of the primary CRC followed by liver </a:t>
            </a:r>
            <a:r>
              <a:rPr lang="en-US" dirty="0" err="1"/>
              <a:t>metastasectomy</a:t>
            </a:r>
            <a:r>
              <a:rPr lang="en-US" dirty="0"/>
              <a:t>, commonly with chemotherapy applied between the two surgeries. This avoids potential complications of the primary tumour, but carries significant risk of CRLM progression beyond resectability; less than 30% patients completed the whole treatment and underwent liver </a:t>
            </a:r>
            <a:r>
              <a:rPr lang="en-US" dirty="0" err="1"/>
              <a:t>resectio</a:t>
            </a:r>
            <a:r>
              <a:rPr lang="en-ZA" dirty="0"/>
              <a:t>n. </a:t>
            </a:r>
          </a:p>
          <a:p>
            <a:r>
              <a:rPr lang="en-US" dirty="0"/>
              <a:t>Benefits of this approach may include reduction in possible complications from the primary tumor, pre- </a:t>
            </a:r>
            <a:r>
              <a:rPr lang="en-US" dirty="0" err="1"/>
              <a:t>vention</a:t>
            </a:r>
            <a:r>
              <a:rPr lang="en-US" dirty="0"/>
              <a:t> of the development of further metastatic disease from the primary tumor, and to allow for systemic therapy to judge individual tumor biology prior to hepatectomy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B2EC-AA43-8446-88B1-DEA654A12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Commonly cited rationale for preoperative therapy is to gain insight into CLM response that may aid decision-making, decrease size of the tumor to facilitate resection, and treatment or possible eradication of occult metastatic and </a:t>
            </a:r>
            <a:r>
              <a:rPr lang="en-US" dirty="0" err="1"/>
              <a:t>micrometastatic</a:t>
            </a:r>
            <a:r>
              <a:rPr lang="en-US" dirty="0"/>
              <a:t> disease. Moreover, response to preoperative chemotherapy may inform post- operative chemotherapy regimen selection.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B2EC-AA43-8446-88B1-DEA654A12D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Although adjuvant therapy approach has shown increases in disease- free survival (DFS) in some studies, there are no rand- </a:t>
            </a:r>
            <a:r>
              <a:rPr lang="en-US" dirty="0" err="1"/>
              <a:t>omized</a:t>
            </a:r>
            <a:r>
              <a:rPr lang="en-US" dirty="0"/>
              <a:t>, controlled trials (RCTs) that show an increase in overall survival (OS) for patients with CLM.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B2EC-AA43-8446-88B1-DEA654A12D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0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>
          <a:xfrm>
            <a:off x="-3" y="-2"/>
            <a:ext cx="121888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538" y="758952"/>
            <a:ext cx="555814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/>
                </a:solidFill>
              </a:rPr>
              <a:t>Management</a:t>
            </a:r>
            <a:br>
              <a:rPr lang="en-US" sz="6200">
                <a:solidFill>
                  <a:schemeClr val="tx1"/>
                </a:solidFill>
              </a:rPr>
            </a:br>
            <a:r>
              <a:rPr lang="en-US" sz="6200">
                <a:solidFill>
                  <a:schemeClr val="tx1"/>
                </a:solidFill>
              </a:rPr>
              <a:t>Synchronous liver metastasis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7538" y="4645152"/>
            <a:ext cx="5560912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DR W. MTIMKULU</a:t>
            </a:r>
          </a:p>
          <a:p>
            <a:pPr>
              <a:lnSpc>
                <a:spcPct val="100000"/>
              </a:lnSpc>
            </a:pPr>
            <a:r>
              <a:rPr lang="en-US"/>
              <a:t>Coloescape - 2024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939" y="1091146"/>
            <a:ext cx="3694176" cy="4581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7463-776E-7BAC-9CA7-C11D22AD9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1" r="5607" b="-1"/>
          <a:stretch/>
        </p:blipFill>
        <p:spPr>
          <a:xfrm>
            <a:off x="1286936" y="1254281"/>
            <a:ext cx="3364187" cy="4254879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43977" y="4474741"/>
            <a:ext cx="5339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907B20-CDD3-804D-9D28-9F32760B6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033957" cy="4100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04A5C-9942-B24C-889A-DFC6B4C9DB74}"/>
              </a:ext>
            </a:extLst>
          </p:cNvPr>
          <p:cNvSpPr txBox="1"/>
          <p:nvPr/>
        </p:nvSpPr>
        <p:spPr>
          <a:xfrm>
            <a:off x="948690" y="4709160"/>
            <a:ext cx="97840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- improved 3-year progression free survival (PFS) modestly </a:t>
            </a:r>
          </a:p>
          <a:p>
            <a:r>
              <a:rPr lang="en-ZA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– 42.4% vs 33.2% in surgery-only patients, an absolute 9.2% increase</a:t>
            </a:r>
          </a:p>
          <a:p>
            <a:r>
              <a:rPr lang="en-ZA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– at the cost of higher peri-operative morbidity (25% </a:t>
            </a:r>
            <a:r>
              <a:rPr lang="en-ZA" sz="1600" b="1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vs </a:t>
            </a:r>
            <a:r>
              <a:rPr lang="en-ZA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16%)</a:t>
            </a:r>
          </a:p>
          <a:p>
            <a:endParaRPr lang="en-ZA" sz="1600" b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  <a:p>
            <a:r>
              <a:rPr lang="en-ZA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*</a:t>
            </a:r>
            <a:r>
              <a:rPr lang="en-ZA" dirty="0">
                <a:latin typeface="American Typewriter" panose="02090604020004020304" pitchFamily="18" charset="77"/>
              </a:rPr>
              <a:t> the long-term outcome showed no OS benefit in the chemotherapy group </a:t>
            </a:r>
            <a:endParaRPr lang="en-ZA" sz="1600" dirty="0">
              <a:latin typeface="American Typewriter" panose="02090604020004020304" pitchFamily="18" charset="77"/>
            </a:endParaRPr>
          </a:p>
          <a:p>
            <a:endParaRPr lang="en-US" sz="1600" b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488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93693-2046-E54C-BF94-2D3B54D6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-CRLM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2AF8-8A83-184E-966C-7D242109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Chemotherapy induced liver injury –CALI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Oxaliplatin : sinusoidal obstruction syndrome± 38%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Irinotecan :steatosis and steatohepatitis ± 9.3%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morbidity and liver surgery related complication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4 weeks post NACT before surgery</a:t>
            </a:r>
          </a:p>
          <a:p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500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1E6D4-402B-B54F-A941-14E7F986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DETERMINING RESECTABILITY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5F8E-0BCB-444F-92EA-92F728CC8150}"/>
              </a:ext>
            </a:extLst>
          </p:cNvPr>
          <p:cNvSpPr>
            <a:spLocks/>
          </p:cNvSpPr>
          <p:nvPr/>
        </p:nvSpPr>
        <p:spPr>
          <a:xfrm>
            <a:off x="1207162" y="2098515"/>
            <a:ext cx="9838001" cy="367848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R0 margin, &gt; 1c</a:t>
            </a:r>
            <a:r>
              <a:rPr lang="en-ZA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M</a:t>
            </a:r>
            <a:endParaRPr lang="en-US" sz="1746" kern="1200" dirty="0">
              <a:solidFill>
                <a:schemeClr val="tx1"/>
              </a:solidFill>
              <a:latin typeface="American Typewriter" panose="02090604020004020304" pitchFamily="18" charset="77"/>
              <a:ea typeface="+mn-ea"/>
              <a:cs typeface="+mn-cs"/>
            </a:endParaRPr>
          </a:p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Presence of extra hepatic disease</a:t>
            </a:r>
          </a:p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Relationship of tumor to major vascular structures</a:t>
            </a:r>
          </a:p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Determine future liver remanent</a:t>
            </a:r>
          </a:p>
          <a:p>
            <a:pPr defTabSz="886968">
              <a:spcAft>
                <a:spcPts val="600"/>
              </a:spcAft>
            </a:pPr>
            <a:endParaRPr lang="en-US" sz="1746" kern="1200" dirty="0">
              <a:solidFill>
                <a:schemeClr val="tx1"/>
              </a:solidFill>
              <a:latin typeface="American Typewriter" panose="02090604020004020304" pitchFamily="18" charset="77"/>
              <a:ea typeface="+mn-ea"/>
              <a:cs typeface="+mn-cs"/>
            </a:endParaRPr>
          </a:p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Number &amp; diameter of the tumors</a:t>
            </a:r>
            <a:r>
              <a:rPr lang="en-ZA" sz="1746" kern="1200" dirty="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rPr>
              <a:t> ?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A9BEB-03CD-5544-8E03-EAD9BCD060E5}"/>
              </a:ext>
            </a:extLst>
          </p:cNvPr>
          <p:cNvSpPr txBox="1"/>
          <p:nvPr/>
        </p:nvSpPr>
        <p:spPr>
          <a:xfrm>
            <a:off x="458619" y="5337536"/>
            <a:ext cx="4927527" cy="571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3104" kern="1200" dirty="0">
                <a:solidFill>
                  <a:srgbClr val="B50000"/>
                </a:solidFill>
                <a:latin typeface="American Typewriter" panose="02090604020004020304" pitchFamily="18" charset="77"/>
                <a:ea typeface="+mn-ea"/>
                <a:cs typeface="+mn-cs"/>
              </a:rPr>
              <a:t> </a:t>
            </a:r>
            <a:endParaRPr lang="en-US" sz="32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04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B0D32-632C-DA43-8547-C0731C65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1" y="263577"/>
            <a:ext cx="7196666" cy="2059829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American Typewriter" panose="02090604020004020304" pitchFamily="18" charset="77"/>
              </a:rPr>
              <a:t>? Future liver remanent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B772-3F0C-7449-BE6F-600F08A5D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39" y="2747252"/>
            <a:ext cx="4346446" cy="32297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merican Typewriter" panose="02090604020004020304" pitchFamily="18" charset="77"/>
              </a:rPr>
              <a:t>Minimum of 2 contiguous segments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merican Typewriter" panose="02090604020004020304" pitchFamily="18" charset="77"/>
              </a:rPr>
              <a:t>Adequate vascular inflow &amp; out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merican Typewriter" panose="02090604020004020304" pitchFamily="18" charset="77"/>
              </a:rPr>
              <a:t>Adequate biliary drainage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4C571-4CBB-6F30-BC17-C801B8D1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065" y="2176101"/>
            <a:ext cx="5203647" cy="29661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E4165-7C72-D303-0FF4-A514C61C0A46}"/>
              </a:ext>
            </a:extLst>
          </p:cNvPr>
          <p:cNvSpPr txBox="1"/>
          <p:nvPr/>
        </p:nvSpPr>
        <p:spPr>
          <a:xfrm>
            <a:off x="2711201" y="5739901"/>
            <a:ext cx="370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rgbClr val="B50000"/>
                </a:solidFill>
                <a:latin typeface="American Typewriter" panose="02090604020004020304" pitchFamily="18" charset="77"/>
                <a:ea typeface="+mn-ea"/>
                <a:cs typeface="+mn-cs"/>
              </a:rPr>
              <a:t>Liver volume  ±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3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5711C-5974-9D4B-BB57-E17A8F9B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Width of resection margin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E4CBFE93-88CA-A41F-8C80-10CCC4136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086027"/>
              </p:ext>
            </p:extLst>
          </p:nvPr>
        </p:nvGraphicFramePr>
        <p:xfrm>
          <a:off x="649045" y="2095750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58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4E9E0-40F7-034E-95CA-A3B9CC0B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Surgical options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7AAA09-5BF3-1BC8-5CFD-6C2203EAF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53391"/>
              </p:ext>
            </p:extLst>
          </p:nvPr>
        </p:nvGraphicFramePr>
        <p:xfrm>
          <a:off x="1736855" y="2098515"/>
          <a:ext cx="8778616" cy="315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5979B842-C58A-8841-9A0C-8219BAC28227}"/>
              </a:ext>
            </a:extLst>
          </p:cNvPr>
          <p:cNvSpPr/>
          <p:nvPr/>
        </p:nvSpPr>
        <p:spPr>
          <a:xfrm>
            <a:off x="1852406" y="4714522"/>
            <a:ext cx="2457348" cy="11700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5528">
              <a:spcAft>
                <a:spcPts val="600"/>
              </a:spcAft>
            </a:pPr>
            <a:r>
              <a:rPr lang="en-US" sz="156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Allows potential for re intervention</a:t>
            </a:r>
          </a:p>
          <a:p>
            <a:pPr algn="ctr" defTabSz="795528">
              <a:spcAft>
                <a:spcPts val="600"/>
              </a:spcAft>
            </a:pPr>
            <a:r>
              <a:rPr lang="en-US" sz="156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Gold standard</a:t>
            </a:r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A9BCF07-FB2B-0A49-ACE4-CC57E8E012DC}"/>
              </a:ext>
            </a:extLst>
          </p:cNvPr>
          <p:cNvSpPr/>
          <p:nvPr/>
        </p:nvSpPr>
        <p:spPr>
          <a:xfrm>
            <a:off x="7247598" y="5016822"/>
            <a:ext cx="2849284" cy="76437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D9D67-85D0-7549-9A65-CCD531C76C62}"/>
              </a:ext>
            </a:extLst>
          </p:cNvPr>
          <p:cNvSpPr txBox="1"/>
          <p:nvPr/>
        </p:nvSpPr>
        <p:spPr>
          <a:xfrm>
            <a:off x="7443542" y="5057496"/>
            <a:ext cx="2533806" cy="70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ZA" sz="17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7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Laparoscopic </a:t>
            </a:r>
            <a:endParaRPr lang="en-ZA" sz="17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95528">
              <a:spcAft>
                <a:spcPts val="600"/>
              </a:spcAft>
            </a:pPr>
            <a:r>
              <a:rPr lang="en-ZA" sz="17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vs open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69324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7C424-3AE6-8F44-8A92-F72D9E15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IN-ADEQUATE FLR WHAT TO DO?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F022-3440-4842-94B0-C1B0D26254E3}"/>
              </a:ext>
            </a:extLst>
          </p:cNvPr>
          <p:cNvSpPr>
            <a:spLocks/>
          </p:cNvSpPr>
          <p:nvPr/>
        </p:nvSpPr>
        <p:spPr>
          <a:xfrm>
            <a:off x="1172718" y="1648206"/>
            <a:ext cx="10058400" cy="40507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22F727BA-7FDE-3043-A0FA-30E596B1AC6F}"/>
              </a:ext>
            </a:extLst>
          </p:cNvPr>
          <p:cNvSpPr/>
          <p:nvPr/>
        </p:nvSpPr>
        <p:spPr>
          <a:xfrm>
            <a:off x="2330044" y="2098515"/>
            <a:ext cx="2000277" cy="104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P.V.E</a:t>
            </a:r>
          </a:p>
          <a:p>
            <a:pPr algn="ctr" defTabSz="777240">
              <a:spcAft>
                <a:spcPts val="600"/>
              </a:spcAft>
            </a:pPr>
            <a:r>
              <a:rPr lang="en-US" sz="119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Portal vein embolization</a:t>
            </a:r>
            <a:endParaRPr lang="en-US" sz="1400"/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2B723EAB-920B-834D-9EE0-461FE1F9EAB0}"/>
              </a:ext>
            </a:extLst>
          </p:cNvPr>
          <p:cNvSpPr/>
          <p:nvPr/>
        </p:nvSpPr>
        <p:spPr>
          <a:xfrm>
            <a:off x="2330044" y="3193403"/>
            <a:ext cx="2000277" cy="104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Increase FLR by 43%</a:t>
            </a:r>
            <a:endParaRPr lang="en-US"/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F007B9B3-75D7-6445-BB69-AF8E68A453FD}"/>
              </a:ext>
            </a:extLst>
          </p:cNvPr>
          <p:cNvSpPr/>
          <p:nvPr/>
        </p:nvSpPr>
        <p:spPr>
          <a:xfrm>
            <a:off x="2330044" y="4288291"/>
            <a:ext cx="2000277" cy="9323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Fails in 5 %</a:t>
            </a:r>
          </a:p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Disease progress </a:t>
            </a:r>
            <a:endParaRPr lang="en-US"/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58DDDC55-DDAD-9542-8085-24A7C9E9C10D}"/>
              </a:ext>
            </a:extLst>
          </p:cNvPr>
          <p:cNvSpPr/>
          <p:nvPr/>
        </p:nvSpPr>
        <p:spPr>
          <a:xfrm>
            <a:off x="5534894" y="2098515"/>
            <a:ext cx="1723616" cy="104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Two stage hepatectomy</a:t>
            </a:r>
            <a:endParaRPr lang="en-US"/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174F5E2B-0B59-DE43-B322-B5CA632D9A92}"/>
              </a:ext>
            </a:extLst>
          </p:cNvPr>
          <p:cNvSpPr/>
          <p:nvPr/>
        </p:nvSpPr>
        <p:spPr>
          <a:xfrm>
            <a:off x="5534894" y="3242369"/>
            <a:ext cx="1723616" cy="9969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2-3 months interval</a:t>
            </a:r>
            <a:endParaRPr lang="en-US"/>
          </a:p>
        </p:txBody>
      </p:sp>
      <p:sp>
        <p:nvSpPr>
          <p:cNvPr id="9" name="Down Arrow Callout 8">
            <a:extLst>
              <a:ext uri="{FF2B5EF4-FFF2-40B4-BE49-F238E27FC236}">
                <a16:creationId xmlns:a16="http://schemas.microsoft.com/office/drawing/2014/main" id="{16FCE388-F354-8840-BA88-9105E9DF4CA6}"/>
              </a:ext>
            </a:extLst>
          </p:cNvPr>
          <p:cNvSpPr/>
          <p:nvPr/>
        </p:nvSpPr>
        <p:spPr>
          <a:xfrm>
            <a:off x="5534894" y="4262829"/>
            <a:ext cx="1723616" cy="9577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progression</a:t>
            </a:r>
          </a:p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Morbid  2</a:t>
            </a:r>
            <a:r>
              <a:rPr lang="en-US" sz="1530" kern="1200" baseline="300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stage</a:t>
            </a:r>
            <a:endParaRPr lang="en-US"/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F353DFC3-F701-8B48-A46D-FFEF4B212265}"/>
              </a:ext>
            </a:extLst>
          </p:cNvPr>
          <p:cNvSpPr/>
          <p:nvPr/>
        </p:nvSpPr>
        <p:spPr>
          <a:xfrm>
            <a:off x="8463083" y="2122019"/>
            <a:ext cx="1459198" cy="95386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ALPPS</a:t>
            </a:r>
            <a:endParaRPr lang="en-US"/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FE1DEA89-CEB7-E548-802F-8BD2C0BD63FD}"/>
              </a:ext>
            </a:extLst>
          </p:cNvPr>
          <p:cNvSpPr/>
          <p:nvPr/>
        </p:nvSpPr>
        <p:spPr>
          <a:xfrm>
            <a:off x="8463083" y="3242369"/>
            <a:ext cx="1459198" cy="9969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FLR hypertrophy 76%</a:t>
            </a:r>
            <a:endParaRPr lang="en-US"/>
          </a:p>
        </p:txBody>
      </p:sp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F4B28D0E-A8B6-1049-8E6E-FE4F66F341D3}"/>
              </a:ext>
            </a:extLst>
          </p:cNvPr>
          <p:cNvSpPr/>
          <p:nvPr/>
        </p:nvSpPr>
        <p:spPr>
          <a:xfrm>
            <a:off x="8463083" y="4262829"/>
            <a:ext cx="1459198" cy="9577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M&amp;M (9%)</a:t>
            </a:r>
            <a:endParaRPr lang="en-US"/>
          </a:p>
        </p:txBody>
      </p:sp>
      <p:sp>
        <p:nvSpPr>
          <p:cNvPr id="13" name="Left-right-up Arrow 12">
            <a:extLst>
              <a:ext uri="{FF2B5EF4-FFF2-40B4-BE49-F238E27FC236}">
                <a16:creationId xmlns:a16="http://schemas.microsoft.com/office/drawing/2014/main" id="{426506B5-BAD5-4345-90B5-6CA122088394}"/>
              </a:ext>
            </a:extLst>
          </p:cNvPr>
          <p:cNvSpPr/>
          <p:nvPr/>
        </p:nvSpPr>
        <p:spPr>
          <a:xfrm>
            <a:off x="3444029" y="5187314"/>
            <a:ext cx="5905345" cy="69728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240">
              <a:spcAft>
                <a:spcPts val="600"/>
              </a:spcAft>
            </a:pPr>
            <a:r>
              <a:rPr lang="en-US" sz="1530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Conversion chemotherapy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E3976-B54B-4FD9-C453-B63F5C34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45" y="404928"/>
            <a:ext cx="8779721" cy="58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F240B-BFDD-3241-80F4-AEB635D9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ABLATIVE PROCCEDURES</a:t>
            </a:r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D53A-707D-5D42-A8D4-747DCCA7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r>
              <a:rPr lang="en-ZA" dirty="0"/>
              <a:t>RFA and MWA methods of choice</a:t>
            </a:r>
          </a:p>
          <a:p>
            <a:r>
              <a:rPr lang="en-ZA" dirty="0"/>
              <a:t>RFA might be preferable for peribiliary lesions</a:t>
            </a:r>
          </a:p>
          <a:p>
            <a:r>
              <a:rPr lang="en-ZA" dirty="0"/>
              <a:t>MWA may be a better choice for perivascular tumours</a:t>
            </a:r>
          </a:p>
          <a:p>
            <a:r>
              <a:rPr lang="en-ZA" dirty="0"/>
              <a:t>MWA was associated with a better 6-year overall survival</a:t>
            </a:r>
          </a:p>
          <a:p>
            <a:r>
              <a:rPr lang="en-ZA" dirty="0"/>
              <a:t>Limited by size of the tumor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9A9B6-BF2B-2E30-CE05-ADA6CA7D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32" r="4486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959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74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B538D-0FD8-7547-B57D-1424F293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u="sng">
                <a:solidFill>
                  <a:srgbClr val="FFFFFF"/>
                </a:solidFill>
              </a:rPr>
              <a:t>CONCLUSION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D9DF52-4FDA-17F1-8BA2-B0A30D32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282335" y="1404591"/>
            <a:ext cx="6275667" cy="40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5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E3F10-8A86-75A2-5B4F-FF59D438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INTRODUCTION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E183-1F0B-2FCB-2179-39F3A639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84" y="2191603"/>
            <a:ext cx="10719579" cy="3677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/>
              <a:t> </a:t>
            </a:r>
            <a:r>
              <a:rPr lang="en-ZA" dirty="0">
                <a:latin typeface="Algerian" pitchFamily="82" charset="77"/>
              </a:rPr>
              <a:t>Develop in 50% of the cases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>
                <a:latin typeface="Algerian" pitchFamily="82" charset="77"/>
              </a:rPr>
              <a:t>Synchronous in 15-25%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>
                <a:latin typeface="Algerian" pitchFamily="82" charset="77"/>
              </a:rPr>
              <a:t>Synchronous ~ poor biology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>
                <a:latin typeface="Algerian" pitchFamily="82" charset="77"/>
              </a:rPr>
              <a:t>Surgical resection is the only hope for cure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>
                <a:latin typeface="Algerian" pitchFamily="82" charset="77"/>
              </a:rPr>
              <a:t>5 year survival of about 48-58%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>
                <a:latin typeface="Algerian" pitchFamily="82" charset="77"/>
              </a:rPr>
              <a:t>High recurrence rate ~ 80%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ZA" dirty="0">
                <a:latin typeface="Algerian" pitchFamily="82" charset="77"/>
              </a:rPr>
              <a:t>Advances in surgical approaches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08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322B-3CAC-7B49-897A-35AFF4C5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DA50-737C-EE41-AD6B-9B63D646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UPTODATE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NCC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Felix Che-Lok Chow, Kenneth Siu-Ho </a:t>
            </a:r>
            <a:r>
              <a:rPr lang="en-US" dirty="0" err="1"/>
              <a:t>Chok</a:t>
            </a:r>
            <a:r>
              <a:rPr lang="en-US" dirty="0"/>
              <a:t>. World J Hepatol 2019 February 27; 11(2): 150-172.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Timothy E. </a:t>
            </a:r>
            <a:r>
              <a:rPr lang="en-US" dirty="0" err="1"/>
              <a:t>Newhook</a:t>
            </a:r>
            <a:r>
              <a:rPr lang="en-ZA" dirty="0"/>
              <a:t>, Langenbeck's Archives of Surgery (2022) 407:1765–1778https://</a:t>
            </a:r>
            <a:r>
              <a:rPr lang="en-ZA" dirty="0" err="1"/>
              <a:t>doi.org</a:t>
            </a:r>
            <a:r>
              <a:rPr lang="en-ZA" dirty="0"/>
              <a:t>/10.1007/s00423-022-02496-7.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7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1907F-A3D0-F78B-57EA-F9B9C4A6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Synchronous liver mets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3A75-68CE-0C1B-1C92-47A501B3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as CRLM detected concurrently or before the primary CRC</a:t>
            </a:r>
          </a:p>
          <a:p>
            <a:pPr>
              <a:buFont typeface="Wingdings" pitchFamily="2" charset="2"/>
              <a:buChar char="Ø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consensus on timing before 3/6/12 months from diagnosis</a:t>
            </a:r>
          </a:p>
          <a:p>
            <a:pPr>
              <a:buFont typeface="Wingdings" pitchFamily="2" charset="2"/>
              <a:buChar char="Ø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Misnomer ? Poor radiology pic up  </a:t>
            </a:r>
          </a:p>
          <a:p>
            <a:pPr>
              <a:buFont typeface="Wingdings" pitchFamily="2" charset="2"/>
              <a:buChar char="Ø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post-resection survival – 5-year survival was 39% vs 48% in metachronous CRLM</a:t>
            </a:r>
          </a:p>
          <a:p>
            <a:pPr>
              <a:buFont typeface="Wingdings" pitchFamily="2" charset="2"/>
              <a:buChar char="Ø"/>
            </a:pPr>
            <a:endParaRPr lang="en-ZA" dirty="0"/>
          </a:p>
          <a:p>
            <a:pPr>
              <a:buFont typeface="Wingdings" pitchFamily="2" charset="2"/>
              <a:buChar char="Ø"/>
            </a:pPr>
            <a:endParaRPr lang="en-ZA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207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AB167-5195-5A40-B03B-4C37330B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Radiological evaluation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050F2F-D662-0072-5275-721E41263C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82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F426F-E684-2CE5-A48C-851BEBCC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ZA" dirty="0"/>
              <a:t>Approach for </a:t>
            </a:r>
            <a:r>
              <a:rPr lang="en-ZA" dirty="0" err="1"/>
              <a:t>synX</a:t>
            </a:r>
            <a:r>
              <a:rPr lang="en-ZA" dirty="0"/>
              <a:t> CRLM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4CAE97-9BCA-56C9-3E34-DCCCD2F36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7485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6389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AC69-9DE0-FF74-C26D-65559F9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TRADITIONAL APPROACH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5CDCBD-4E9C-C717-BB00-FEBD292EA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15159"/>
              </p:ext>
            </p:extLst>
          </p:nvPr>
        </p:nvGraphicFramePr>
        <p:xfrm>
          <a:off x="1115369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5BE434-07BD-0509-A06A-A1AC3E10D1B1}"/>
              </a:ext>
            </a:extLst>
          </p:cNvPr>
          <p:cNvSpPr txBox="1"/>
          <p:nvPr/>
        </p:nvSpPr>
        <p:spPr>
          <a:xfrm>
            <a:off x="1538984" y="33151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 dirty="0">
                <a:solidFill>
                  <a:srgbClr val="00B050"/>
                </a:solidFill>
              </a:rPr>
              <a:t>Advantages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52079-7516-13C6-7E8A-8FDC3E2145D6}"/>
              </a:ext>
            </a:extLst>
          </p:cNvPr>
          <p:cNvSpPr txBox="1"/>
          <p:nvPr/>
        </p:nvSpPr>
        <p:spPr>
          <a:xfrm>
            <a:off x="9102414" y="32753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Disadvantages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45C5E4-EC35-12CF-A715-1E630B305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838921"/>
              </p:ext>
            </p:extLst>
          </p:nvPr>
        </p:nvGraphicFramePr>
        <p:xfrm>
          <a:off x="2116666" y="2135073"/>
          <a:ext cx="2609207" cy="95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808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F4B1-9CF8-3845-A5AB-87375964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Optimal surgical sequencing for :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resectable synchronous disease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7F4A-175B-6E46-BAF5-58E0FECF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07A19263-3EC5-5448-9F9C-5CB76B2FC724}"/>
              </a:ext>
            </a:extLst>
          </p:cNvPr>
          <p:cNvSpPr/>
          <p:nvPr/>
        </p:nvSpPr>
        <p:spPr>
          <a:xfrm>
            <a:off x="4924424" y="3611880"/>
            <a:ext cx="234314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Decision based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440CFA6D-E50A-0E48-84CB-C165A0E18AF1}"/>
              </a:ext>
            </a:extLst>
          </p:cNvPr>
          <p:cNvSpPr/>
          <p:nvPr/>
        </p:nvSpPr>
        <p:spPr>
          <a:xfrm>
            <a:off x="8458200" y="3396996"/>
            <a:ext cx="234315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CRC first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73A69EBC-5862-B043-B843-5021E681D6D8}"/>
              </a:ext>
            </a:extLst>
          </p:cNvPr>
          <p:cNvSpPr/>
          <p:nvPr/>
        </p:nvSpPr>
        <p:spPr>
          <a:xfrm>
            <a:off x="1390650" y="3396996"/>
            <a:ext cx="2190369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Liver fist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694FC847-C0E8-5441-80E4-DC8E7AD3785A}"/>
              </a:ext>
            </a:extLst>
          </p:cNvPr>
          <p:cNvSpPr/>
          <p:nvPr/>
        </p:nvSpPr>
        <p:spPr>
          <a:xfrm>
            <a:off x="4766310" y="4146804"/>
            <a:ext cx="2853690" cy="17222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symptomatic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liver burden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of patient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Tumour biology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vel 9">
            <a:extLst>
              <a:ext uri="{FF2B5EF4-FFF2-40B4-BE49-F238E27FC236}">
                <a16:creationId xmlns:a16="http://schemas.microsoft.com/office/drawing/2014/main" id="{011A929B-76DB-5A4D-85B0-D1D1DB2918D1}"/>
              </a:ext>
            </a:extLst>
          </p:cNvPr>
          <p:cNvSpPr/>
          <p:nvPr/>
        </p:nvSpPr>
        <p:spPr>
          <a:xfrm>
            <a:off x="3311961" y="2378136"/>
            <a:ext cx="5739902" cy="8373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Optimal strategy remains controvetia</a:t>
            </a:r>
            <a:r>
              <a:rPr lang="en-US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AD923-4D6A-2B00-A10D-1FC12629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08" y="651735"/>
            <a:ext cx="7277588" cy="5054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54D08-3006-A68F-3AFC-2F4AFD63AECC}"/>
              </a:ext>
            </a:extLst>
          </p:cNvPr>
          <p:cNvSpPr txBox="1"/>
          <p:nvPr/>
        </p:nvSpPr>
        <p:spPr>
          <a:xfrm>
            <a:off x="2681178" y="5836933"/>
            <a:ext cx="818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Timothy E. New hook</a:t>
            </a:r>
            <a:r>
              <a:rPr lang="en-ZA" dirty="0"/>
              <a:t>. Langenbeck's Archives of Surgery (2022) 407:1765–1778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993BE-174A-2443-9565-0F0FC402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ROLE OF NAT :</a:t>
            </a:r>
            <a:br>
              <a:rPr lang="en-US" sz="4000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r>
              <a:rPr lang="en-US" sz="40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in clearly R0 resettable disease.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22D13-7E40-A041-8C59-4913F332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u="sng">
                <a:latin typeface="American Typewriter" panose="02090604020004020304" pitchFamily="18" charset="77"/>
              </a:rPr>
              <a:t>RATIONALE</a:t>
            </a:r>
          </a:p>
          <a:p>
            <a:pPr lvl="1">
              <a:lnSpc>
                <a:spcPct val="90000"/>
              </a:lnSpc>
            </a:pPr>
            <a:r>
              <a:rPr lang="en-US" sz="1500">
                <a:latin typeface="American Typewriter" panose="02090604020004020304" pitchFamily="18" charset="77"/>
              </a:rPr>
              <a:t>Natural history &amp; selection tumor biology</a:t>
            </a:r>
          </a:p>
          <a:p>
            <a:pPr lvl="1">
              <a:lnSpc>
                <a:spcPct val="90000"/>
              </a:lnSpc>
            </a:pPr>
            <a:r>
              <a:rPr lang="en-US" sz="1500">
                <a:latin typeface="American Typewriter" panose="02090604020004020304" pitchFamily="18" charset="77"/>
              </a:rPr>
              <a:t>Downsize, allow more liver sparing resection</a:t>
            </a:r>
          </a:p>
          <a:p>
            <a:pPr lvl="1">
              <a:lnSpc>
                <a:spcPct val="90000"/>
              </a:lnSpc>
            </a:pPr>
            <a:r>
              <a:rPr lang="en-US" sz="1500">
                <a:latin typeface="American Typewriter" panose="02090604020004020304" pitchFamily="18" charset="77"/>
              </a:rPr>
              <a:t>Eradication of micro </a:t>
            </a:r>
            <a:r>
              <a:rPr lang="en-US" sz="1500" err="1">
                <a:latin typeface="American Typewriter" panose="02090604020004020304" pitchFamily="18" charset="77"/>
              </a:rPr>
              <a:t>mets</a:t>
            </a:r>
            <a:endParaRPr lang="en-US" sz="1500">
              <a:latin typeface="American Typewriter" panose="02090604020004020304" pitchFamily="18" charset="77"/>
            </a:endParaRPr>
          </a:p>
          <a:p>
            <a:pPr lvl="1">
              <a:lnSpc>
                <a:spcPct val="90000"/>
              </a:lnSpc>
            </a:pPr>
            <a:endParaRPr lang="en-US" sz="1500">
              <a:latin typeface="American Typewriter" panose="02090604020004020304" pitchFamily="18" charset="77"/>
            </a:endParaRPr>
          </a:p>
          <a:p>
            <a:pPr>
              <a:lnSpc>
                <a:spcPct val="90000"/>
              </a:lnSpc>
            </a:pPr>
            <a:r>
              <a:rPr lang="en-ZA" sz="1500" b="1"/>
              <a:t>NCCN</a:t>
            </a:r>
            <a:r>
              <a:rPr lang="en-ZA" sz="1500"/>
              <a:t> :  state that initial resection is preferred</a:t>
            </a:r>
          </a:p>
          <a:p>
            <a:pPr marL="0" indent="0">
              <a:lnSpc>
                <a:spcPct val="90000"/>
              </a:lnSpc>
              <a:buNone/>
            </a:pPr>
            <a:endParaRPr lang="en-ZA" sz="1500"/>
          </a:p>
          <a:p>
            <a:pPr>
              <a:lnSpc>
                <a:spcPct val="90000"/>
              </a:lnSpc>
            </a:pPr>
            <a:r>
              <a:rPr lang="en-US" sz="1500" b="1">
                <a:latin typeface="American Typewriter" panose="02090604020004020304" pitchFamily="18" charset="77"/>
              </a:rPr>
              <a:t>ESMO </a:t>
            </a:r>
            <a:r>
              <a:rPr lang="en-US" sz="1500">
                <a:latin typeface="American Typewriter" panose="02090604020004020304" pitchFamily="18" charset="77"/>
              </a:rPr>
              <a:t>: Upfront surgery is justified in patients with clearly resectable disease</a:t>
            </a:r>
          </a:p>
          <a:p>
            <a:pPr lvl="1">
              <a:lnSpc>
                <a:spcPct val="90000"/>
              </a:lnSpc>
            </a:pPr>
            <a:endParaRPr lang="en-US" sz="1500">
              <a:latin typeface="American Typewriter" panose="02090604020004020304" pitchFamily="18" charset="77"/>
            </a:endParaRPr>
          </a:p>
          <a:p>
            <a:pPr>
              <a:lnSpc>
                <a:spcPct val="90000"/>
              </a:lnSpc>
            </a:pPr>
            <a:endParaRPr lang="en-US" sz="1500">
              <a:latin typeface="American Typewriter" panose="02090604020004020304" pitchFamily="18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745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492C7-3D05-4252-9070-907F9CD94CF7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1F9EB45E-E4D2-4DCE-B9A6-76D2511C3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88FA6-D30E-4A7B-B44D-38F479CF5C1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TM22712842</Template>
  <TotalTime>0</TotalTime>
  <Words>121</Words>
  <Application>Microsoft Office PowerPoint</Application>
  <PresentationFormat>Widescreen</PresentationFormat>
  <Paragraphs>19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1_RetrospectVTI</vt:lpstr>
      <vt:lpstr>Management Synchronous liver metastasis</vt:lpstr>
      <vt:lpstr>INTRODUCTION </vt:lpstr>
      <vt:lpstr>Synchronous liver mets</vt:lpstr>
      <vt:lpstr>Radiological evaluation</vt:lpstr>
      <vt:lpstr>Approach for synX CRLM</vt:lpstr>
      <vt:lpstr>TRADITIONAL APPROACH </vt:lpstr>
      <vt:lpstr>Optimal surgical sequencing for :  resectable synchronous disease</vt:lpstr>
      <vt:lpstr>PowerPoint Presentation</vt:lpstr>
      <vt:lpstr>ROLE OF NAT : in clearly R0 resettable disease.</vt:lpstr>
      <vt:lpstr>PowerPoint Presentation</vt:lpstr>
      <vt:lpstr>Issues with NACT -CRLM</vt:lpstr>
      <vt:lpstr>DETERMINING RESECTABILITY</vt:lpstr>
      <vt:lpstr>? Future liver remanent</vt:lpstr>
      <vt:lpstr>Width of resection margin</vt:lpstr>
      <vt:lpstr>Surgical options</vt:lpstr>
      <vt:lpstr>IN-ADEQUATE FLR WHAT TO DO?</vt:lpstr>
      <vt:lpstr>PowerPoint Presentation</vt:lpstr>
      <vt:lpstr>ABLATIVE PROCCEDURES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Synchronous liver metastasis</dc:title>
  <dc:creator>Wanga Mtimkulu</dc:creator>
  <cp:lastModifiedBy>Wanga Mtimkulu</cp:lastModifiedBy>
  <cp:revision>6</cp:revision>
  <dcterms:created xsi:type="dcterms:W3CDTF">2024-07-16T19:56:49Z</dcterms:created>
  <dcterms:modified xsi:type="dcterms:W3CDTF">2024-07-19T13:18:58Z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